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44" r:id="rId2"/>
    <p:sldId id="475" r:id="rId3"/>
    <p:sldId id="347" r:id="rId4"/>
    <p:sldId id="474" r:id="rId5"/>
    <p:sldId id="476" r:id="rId6"/>
    <p:sldId id="463" r:id="rId7"/>
    <p:sldId id="472" r:id="rId8"/>
    <p:sldId id="468" r:id="rId9"/>
    <p:sldId id="471" r:id="rId10"/>
    <p:sldId id="477" r:id="rId11"/>
    <p:sldId id="4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8" autoAdjust="0"/>
  </p:normalViewPr>
  <p:slideViewPr>
    <p:cSldViewPr>
      <p:cViewPr>
        <p:scale>
          <a:sx n="46" d="100"/>
          <a:sy n="46" d="100"/>
        </p:scale>
        <p:origin x="-1686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4131A-6869-46E6-9F2A-A43CC386FBE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8E9D4-EEBF-4EC5-8895-4C1907EE2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9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5F99A9-FCD6-4CC4-B9FE-13D9AF1F5F46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71C949-233A-40C7-9CD0-AD3C43D567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21431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Публичный отчет первичной профсоюзной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организации     МБОУ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Новоселовская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ООШ за </a:t>
            </a:r>
            <a:r>
              <a:rPr lang="ru-RU" sz="3200" b="1" smtClean="0">
                <a:solidFill>
                  <a:schemeClr val="accent3">
                    <a:lumMod val="50000"/>
                  </a:schemeClr>
                </a:solidFill>
              </a:rPr>
              <a:t>2019 год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Содержимое 8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08920"/>
            <a:ext cx="6092750" cy="362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Неделя воинской славы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2084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Администрация и профсоюзный комитет уделяют большое внимание культурно-массовой работе в нашем коллективе. Мы активно участвуем в </a:t>
            </a:r>
            <a:r>
              <a:rPr lang="ru-RU" sz="2800" dirty="0" smtClean="0">
                <a:latin typeface="Times New Roman"/>
                <a:ea typeface="Times New Roman"/>
              </a:rPr>
              <a:t>мероприятиях, </a:t>
            </a:r>
            <a:r>
              <a:rPr lang="ru-RU" sz="2800" dirty="0">
                <a:latin typeface="Times New Roman"/>
                <a:ea typeface="Times New Roman"/>
              </a:rPr>
              <a:t>посвященных </a:t>
            </a:r>
            <a:r>
              <a:rPr lang="ru-RU" sz="2800" dirty="0" smtClean="0">
                <a:latin typeface="Times New Roman"/>
                <a:ea typeface="Times New Roman"/>
              </a:rPr>
              <a:t>празднованию </a:t>
            </a:r>
            <a:r>
              <a:rPr lang="ru-RU" sz="2800" dirty="0">
                <a:latin typeface="Times New Roman"/>
                <a:ea typeface="Times New Roman"/>
              </a:rPr>
              <a:t>Дня победы. </a:t>
            </a:r>
            <a:r>
              <a:rPr lang="ru-RU" sz="2800" dirty="0" smtClean="0">
                <a:latin typeface="Times New Roman"/>
                <a:ea typeface="Times New Roman"/>
              </a:rPr>
              <a:t>Пополнили </a:t>
            </a:r>
            <a:r>
              <a:rPr lang="ru-RU" sz="2800" dirty="0">
                <a:latin typeface="Times New Roman"/>
                <a:ea typeface="Times New Roman"/>
              </a:rPr>
              <a:t>ряды участников Бессмертного полка.  В рамках проведения Недели воинской славы приняли участие в возложении цветов к мемориалу </a:t>
            </a:r>
            <a:r>
              <a:rPr lang="ru-RU" sz="2800" dirty="0" smtClean="0">
                <a:latin typeface="Times New Roman"/>
                <a:ea typeface="Times New Roman"/>
              </a:rPr>
              <a:t>х. Ходакова.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7232420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В школе имеется профсоюзный уголок, содержание которого регулярно обновляется. Являемся постоянными подписчиками газеты «Мой профсоюз». На школьном сайте создали страницу профсоюза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. </a:t>
            </a:r>
            <a:endParaRPr lang="ru-RU" sz="36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208700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193674"/>
            <a:ext cx="8821737" cy="611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076128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Профчленство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u="sng" dirty="0" smtClean="0">
                <a:latin typeface="+mj-lt"/>
              </a:rPr>
              <a:t>2019 </a:t>
            </a:r>
          </a:p>
          <a:p>
            <a:pPr algn="ctr">
              <a:buNone/>
            </a:pPr>
            <a:r>
              <a:rPr lang="ru-RU" sz="4000" b="1" dirty="0" smtClean="0">
                <a:latin typeface="+mj-lt"/>
              </a:rPr>
              <a:t>    14 - </a:t>
            </a:r>
            <a:r>
              <a:rPr lang="ru-RU" sz="4000" b="1" dirty="0">
                <a:latin typeface="+mj-lt"/>
              </a:rPr>
              <a:t>100%</a:t>
            </a:r>
            <a:endParaRPr lang="ru-RU" sz="4000" b="1" dirty="0" smtClean="0">
              <a:latin typeface="+mj-lt"/>
            </a:endParaRPr>
          </a:p>
          <a:p>
            <a:pPr>
              <a:buNone/>
            </a:pPr>
            <a:endParaRPr lang="ru-RU" sz="2800" b="1" dirty="0" smtClean="0">
              <a:latin typeface="+mj-lt"/>
            </a:endParaRPr>
          </a:p>
          <a:p>
            <a:pPr>
              <a:buNone/>
            </a:pPr>
            <a:endParaRPr lang="ru-RU" sz="2800" b="1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                            До 35  лет  - </a:t>
            </a:r>
            <a:r>
              <a:rPr lang="en-US" sz="2800" b="1" dirty="0" smtClean="0">
                <a:latin typeface="+mj-lt"/>
              </a:rPr>
              <a:t>3</a:t>
            </a:r>
            <a:r>
              <a:rPr lang="ru-RU" sz="2800" b="1" dirty="0" smtClean="0">
                <a:latin typeface="+mj-lt"/>
              </a:rPr>
              <a:t> чел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475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В нашей первичной профсоюзной организации имеется следующая документация:</a:t>
            </a:r>
            <a:endParaRPr lang="ru-RU" sz="3200" b="1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Устав Профсоюза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Положение о первичной организации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Трудовой Кодекс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План  работы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Протоколы профсоюзных собраний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за 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лет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5547225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За прошедший год было проведено три профсоюзных </a:t>
            </a:r>
            <a:r>
              <a:rPr lang="ru-RU" sz="2800" b="1" dirty="0" smtClean="0">
                <a:latin typeface="Times New Roman"/>
                <a:ea typeface="Times New Roman"/>
              </a:rPr>
              <a:t>собрания: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«</a:t>
            </a:r>
            <a:r>
              <a:rPr lang="ru-RU" sz="2800" dirty="0">
                <a:latin typeface="Times New Roman"/>
                <a:ea typeface="Times New Roman"/>
              </a:rPr>
              <a:t>Изменение Положения о материальной помощи работников МБОУ </a:t>
            </a:r>
            <a:r>
              <a:rPr lang="ru-RU" sz="2800" dirty="0" err="1" smtClean="0">
                <a:latin typeface="Times New Roman"/>
                <a:ea typeface="Times New Roman"/>
              </a:rPr>
              <a:t>Новоселовской</a:t>
            </a:r>
            <a:r>
              <a:rPr lang="ru-RU" sz="2800" dirty="0" smtClean="0">
                <a:latin typeface="Times New Roman"/>
                <a:ea typeface="Times New Roman"/>
              </a:rPr>
              <a:t>  ООШ»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«О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соблюдении правил внутреннего трудового распорядка в учреждении</a:t>
            </a:r>
            <a:r>
              <a:rPr lang="ru-RU" sz="2800" dirty="0" smtClean="0">
                <a:latin typeface="Times New Roman"/>
                <a:ea typeface="Times New Roman"/>
              </a:rPr>
              <a:t>»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/>
                <a:ea typeface="Times New Roman"/>
              </a:rPr>
              <a:t>«</a:t>
            </a:r>
            <a:r>
              <a:rPr lang="ru-RU" sz="2800" dirty="0">
                <a:latin typeface="Times New Roman"/>
                <a:ea typeface="Times New Roman"/>
              </a:rPr>
              <a:t>О предложениях Правительства Российской Федерации по повышению пенсионного возраста».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930721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Заседания профсоюзного комитета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2286000" lvl="8" indent="0" algn="ctr">
              <a:buNone/>
            </a:pPr>
            <a:r>
              <a:rPr lang="ru-RU" sz="2800" b="1" dirty="0" smtClean="0">
                <a:latin typeface="+mj-lt"/>
              </a:rPr>
              <a:t>Заседаний профсоюзного комитета в 2019 году было проведено- 7</a:t>
            </a:r>
          </a:p>
          <a:p>
            <a:pPr marL="0" indent="0" algn="ctr">
              <a:buNone/>
            </a:pPr>
            <a:r>
              <a:rPr lang="ru-RU" u="sng" dirty="0" smtClean="0">
                <a:latin typeface="+mj-lt"/>
              </a:rPr>
              <a:t>Наиболее важные темы:</a:t>
            </a:r>
          </a:p>
          <a:p>
            <a:r>
              <a:rPr lang="ru-RU" dirty="0" smtClean="0">
                <a:latin typeface="+mj-lt"/>
              </a:rPr>
              <a:t>1) Работа по коллективному договору;</a:t>
            </a:r>
          </a:p>
          <a:p>
            <a:r>
              <a:rPr lang="ru-RU" dirty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) Проведение: Дня Охраны труда, Дня Здоровья, Дня толерантности, Дня Матери, 23 февраля, 8 Марта:</a:t>
            </a:r>
          </a:p>
          <a:p>
            <a:r>
              <a:rPr lang="ru-RU" dirty="0">
                <a:latin typeface="+mj-lt"/>
              </a:rPr>
              <a:t>3</a:t>
            </a:r>
            <a:r>
              <a:rPr lang="ru-RU" dirty="0" smtClean="0">
                <a:latin typeface="+mj-lt"/>
              </a:rPr>
              <a:t>) Проверка температурного режима учебных кабинетов</a:t>
            </a:r>
          </a:p>
          <a:p>
            <a:r>
              <a:rPr lang="ru-RU" dirty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) Поздравление ветеранов.</a:t>
            </a:r>
          </a:p>
          <a:p>
            <a:r>
              <a:rPr lang="ru-RU" sz="2800" dirty="0" smtClean="0">
                <a:latin typeface="Times New Roman"/>
                <a:ea typeface="Times New Roman"/>
              </a:rPr>
              <a:t>5</a:t>
            </a:r>
            <a:r>
              <a:rPr lang="ru-RU" sz="2800" dirty="0" smtClean="0">
                <a:latin typeface="+mj-lt"/>
                <a:ea typeface="Times New Roman"/>
              </a:rPr>
              <a:t>) Оказании </a:t>
            </a:r>
            <a:r>
              <a:rPr lang="ru-RU" sz="2800" dirty="0">
                <a:latin typeface="+mj-lt"/>
                <a:ea typeface="Times New Roman"/>
              </a:rPr>
              <a:t>материальной помощи членам профсоюза в связи с тяжелым материальным положением, проведением операции и лечение, смертью близкого человека, поощрение в связи с </a:t>
            </a:r>
            <a:r>
              <a:rPr lang="ru-RU" sz="2800" dirty="0" smtClean="0">
                <a:latin typeface="+mj-lt"/>
                <a:ea typeface="Times New Roman"/>
              </a:rPr>
              <a:t>юбилеем.</a:t>
            </a:r>
          </a:p>
          <a:p>
            <a:r>
              <a:rPr lang="ru-RU" sz="2800" dirty="0" smtClean="0">
                <a:latin typeface="+mj-lt"/>
                <a:ea typeface="Times New Roman"/>
              </a:rPr>
              <a:t>6) О внесение </a:t>
            </a:r>
            <a:r>
              <a:rPr lang="ru-RU" sz="2800" dirty="0">
                <a:latin typeface="+mj-lt"/>
                <a:ea typeface="Times New Roman"/>
              </a:rPr>
              <a:t>изменений в «Положение  о материальной помощи работников МБОУ </a:t>
            </a:r>
            <a:r>
              <a:rPr lang="ru-RU" sz="2800" dirty="0" err="1" smtClean="0">
                <a:latin typeface="+mj-lt"/>
                <a:ea typeface="Times New Roman"/>
              </a:rPr>
              <a:t>Новоселовской</a:t>
            </a:r>
            <a:r>
              <a:rPr lang="ru-RU" sz="2800" dirty="0" smtClean="0">
                <a:latin typeface="+mj-lt"/>
                <a:ea typeface="Times New Roman"/>
              </a:rPr>
              <a:t> ООШ</a:t>
            </a:r>
            <a:r>
              <a:rPr lang="ru-RU" sz="2800" dirty="0">
                <a:latin typeface="+mj-lt"/>
                <a:ea typeface="Times New Roman"/>
              </a:rPr>
              <a:t>», </a:t>
            </a:r>
            <a:endParaRPr lang="ru-RU" sz="2800" dirty="0" smtClean="0">
              <a:latin typeface="+mj-lt"/>
              <a:ea typeface="Times New Roman"/>
            </a:endParaRPr>
          </a:p>
          <a:p>
            <a:r>
              <a:rPr lang="ru-RU" sz="2800" dirty="0" smtClean="0">
                <a:latin typeface="+mj-lt"/>
                <a:ea typeface="Times New Roman"/>
              </a:rPr>
              <a:t>7) Отчет </a:t>
            </a:r>
            <a:r>
              <a:rPr lang="ru-RU" sz="2800" dirty="0">
                <a:latin typeface="+mj-lt"/>
                <a:ea typeface="Times New Roman"/>
              </a:rPr>
              <a:t>уполномоченного по охране труда, утверждение плана работы ПК на год, утверждение графика отпусков.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Calibri"/>
              </a:rPr>
              <a:t>В течение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2019 учебного года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принимали активное участие в различных конкурсах и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акциях: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акция «Накорми птиц», «Анкетирование по изучению условий труда </a:t>
            </a:r>
            <a:r>
              <a:rPr lang="ru-RU" sz="2800" b="1" dirty="0" err="1">
                <a:solidFill>
                  <a:prstClr val="black"/>
                </a:solidFill>
                <a:latin typeface="Calibri"/>
              </a:rPr>
              <a:t>педработников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, реализующих инклюзивную практику в общеобразовательных организациях»,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«Фотоконкурс по охране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труда-2019», </a:t>
            </a:r>
            <a:r>
              <a:rPr lang="ru-RU" sz="2800" b="1" dirty="0" err="1">
                <a:solidFill>
                  <a:prstClr val="black"/>
                </a:solidFill>
                <a:latin typeface="Calibri"/>
              </a:rPr>
              <a:t>профвикторине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18640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Оказание материальной помощи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2800" b="1" dirty="0" smtClean="0">
                <a:latin typeface="+mj-lt"/>
              </a:rPr>
              <a:t>Материальная помощь: трудная жизненная ситуация,  рождение ребенка, погребения, день рождения, юбилярам.</a:t>
            </a:r>
          </a:p>
          <a:p>
            <a:pPr lvl="0">
              <a:defRPr/>
            </a:pPr>
            <a:r>
              <a:rPr lang="ru-RU" sz="2800" b="1" u="sng" dirty="0" smtClean="0">
                <a:latin typeface="+mj-lt"/>
              </a:rPr>
              <a:t>Материальное поощрение ко Дню Учителя, «Ко Дню Матери».</a:t>
            </a:r>
            <a:endParaRPr lang="ru-RU" sz="2800" b="1" dirty="0" smtClean="0">
              <a:latin typeface="+mj-lt"/>
            </a:endParaRPr>
          </a:p>
          <a:p>
            <a:pPr lvl="0">
              <a:buNone/>
              <a:defRPr/>
            </a:pPr>
            <a:r>
              <a:rPr lang="ru-RU" sz="2800" b="1" u="sng" dirty="0" smtClean="0">
                <a:latin typeface="+mj-lt"/>
              </a:rPr>
              <a:t>   Материальное поощрение к Новому Году</a:t>
            </a:r>
            <a:r>
              <a:rPr lang="ru-RU" sz="2800" b="1" dirty="0" smtClean="0">
                <a:latin typeface="+mj-lt"/>
              </a:rPr>
              <a:t>  получали все: кто подарками, кто денежным поощрением.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Всемирный день здоровья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/>
                <a:ea typeface="Times New Roman"/>
              </a:rPr>
              <a:t>В апреле в рамках Всемирного </a:t>
            </a:r>
            <a:r>
              <a:rPr lang="ru-RU" sz="2800" dirty="0">
                <a:latin typeface="Times New Roman"/>
                <a:ea typeface="Times New Roman"/>
              </a:rPr>
              <a:t>дня здоровья работники и учащиеся нашей школы приняли участие в акции «Здоровье в порядке, спасибо зарядке!». </a:t>
            </a:r>
            <a:r>
              <a:rPr lang="ru-RU" sz="2800" dirty="0" smtClean="0">
                <a:latin typeface="Times New Roman"/>
                <a:ea typeface="Times New Roman"/>
              </a:rPr>
              <a:t>Были проведены спортивные состязания, посвященные ко «Дню здоровья».</a:t>
            </a:r>
            <a:endParaRPr lang="ru-RU" b="1" dirty="0" smtClean="0">
              <a:latin typeface="+mj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</TotalTime>
  <Words>412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Публичный отчет первичной профсоюзной  организации     МБОУ Новоселовская ООШ за 2019 год</vt:lpstr>
      <vt:lpstr>Презентация PowerPoint</vt:lpstr>
      <vt:lpstr>        Профчленство</vt:lpstr>
      <vt:lpstr>Презентация PowerPoint</vt:lpstr>
      <vt:lpstr>Презентация PowerPoint</vt:lpstr>
      <vt:lpstr>Заседания профсоюзного комитета</vt:lpstr>
      <vt:lpstr>Конкурсы</vt:lpstr>
      <vt:lpstr>Оказание материальной помощи</vt:lpstr>
      <vt:lpstr>Всемирный день здоровья</vt:lpstr>
      <vt:lpstr>Неделя воинской славы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профсоюзная организация МБОУ Чертковской СОШ № 2</dc:title>
  <dc:creator>админ</dc:creator>
  <cp:lastModifiedBy>Ольга Сергеевна</cp:lastModifiedBy>
  <cp:revision>224</cp:revision>
  <dcterms:created xsi:type="dcterms:W3CDTF">2012-06-09T18:37:02Z</dcterms:created>
  <dcterms:modified xsi:type="dcterms:W3CDTF">2020-01-15T13:34:58Z</dcterms:modified>
</cp:coreProperties>
</file>