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72" r:id="rId4"/>
    <p:sldId id="275" r:id="rId5"/>
    <p:sldId id="265" r:id="rId6"/>
    <p:sldId id="282" r:id="rId7"/>
    <p:sldId id="269" r:id="rId8"/>
    <p:sldId id="260" r:id="rId9"/>
    <p:sldId id="261" r:id="rId10"/>
    <p:sldId id="27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4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2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3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8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8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2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868D-FEA3-48B8-8673-D4B9B0173E7F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4D585-59E9-4D8B-BC25-6D1425024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8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3910" y="112134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     </a:t>
            </a:r>
            <a:r>
              <a:rPr lang="ru-RU" sz="4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Школа – территория здоровья!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855" y="1437697"/>
            <a:ext cx="5396345" cy="52956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latin typeface="Georgia" panose="02040502050405020303" pitchFamily="18" charset="0"/>
              </a:rPr>
              <a:t>Качество здоровья педагогического коллектива  – важный показатель качества жизни общества и государства, отражающий не только настоящую ситуацию, но и формирующий прогноз на её развитие в будущем. Этот показатель отражается на индивидуальном уровне и характеризует возможность личности в успешной самореализации и эффективной жизнедеятельности.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466" y="1690688"/>
            <a:ext cx="6007679" cy="4005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425" y="491401"/>
            <a:ext cx="1970394" cy="1652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80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" y="365125"/>
            <a:ext cx="12192528" cy="1325563"/>
          </a:xfrm>
        </p:spPr>
        <p:txBody>
          <a:bodyPr>
            <a:normAutofit/>
          </a:bodyPr>
          <a:lstStyle/>
          <a:p>
            <a:r>
              <a:rPr lang="ru-RU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ЗДОРОВЬЕ – САМАЯ БОЛЬШАЯ ЦЕННОСТЬ!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7744" y="6042026"/>
            <a:ext cx="947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Дружный коллектив МБОУ Чертковской СОШ №1!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6" y="3874659"/>
            <a:ext cx="2549236" cy="19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147" y="3058972"/>
            <a:ext cx="2352303" cy="272761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6" y="1423276"/>
            <a:ext cx="580178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17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995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Педсовет «Профилактика профессионального выгорания»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520" y="1526160"/>
            <a:ext cx="5109081" cy="3406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2" y="1828796"/>
            <a:ext cx="4655127" cy="31034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21941" y="3713305"/>
            <a:ext cx="3657602" cy="2438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318" y="4250380"/>
            <a:ext cx="1804168" cy="240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51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6314" y="0"/>
            <a:ext cx="8096383" cy="1325563"/>
          </a:xfrm>
        </p:spPr>
        <p:txBody>
          <a:bodyPr>
            <a:normAutofit/>
          </a:bodyPr>
          <a:lstStyle/>
          <a:p>
            <a:endParaRPr lang="ru-RU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401" y="1655914"/>
            <a:ext cx="4615296" cy="346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41" y="827809"/>
            <a:ext cx="2926340" cy="5202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86200" y="1099180"/>
            <a:ext cx="31726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Спортивное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противостояниедиректора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МБОУ Чертковской СОШ№1  и председателя профкома.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199" y="4661979"/>
            <a:ext cx="3798929" cy="204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7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49883"/>
            <a:ext cx="12039600" cy="1325563"/>
          </a:xfrm>
        </p:spPr>
        <p:txBody>
          <a:bodyPr>
            <a:normAutofit/>
          </a:bodyPr>
          <a:lstStyle/>
          <a:p>
            <a:r>
              <a:rPr lang="ru-RU" sz="3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Продолжаем вести активный образ жизни!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68" y="1382281"/>
            <a:ext cx="4464845" cy="2976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55" y="3889316"/>
            <a:ext cx="4218709" cy="2812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086" y="1804844"/>
            <a:ext cx="4585921" cy="30572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13" y="1305443"/>
            <a:ext cx="2583873" cy="2583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9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377" y="445583"/>
            <a:ext cx="3983182" cy="1325563"/>
          </a:xfrm>
        </p:spPr>
        <p:txBody>
          <a:bodyPr>
            <a:normAutofit fontScale="90000"/>
          </a:bodyPr>
          <a:lstStyle/>
          <a:p>
            <a:r>
              <a:rPr lang="ru-RU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Мы этой памяти верны!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91" y="2216728"/>
            <a:ext cx="6112346" cy="40748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45" y="365125"/>
            <a:ext cx="4682836" cy="31218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789785" y="3719273"/>
            <a:ext cx="48590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Уже много лет подряд в стенах Чертковской школы №1 проходит открытый турнир по волейболу, посвященный памяти учителя физической культуры Николая Дмитриевича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Кулиничева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Учителя чтят память своего коллеги, из года в год в ноябре на площадке встречаются много сильных команд, которые играют в память о замечательном человеке! </a:t>
            </a:r>
          </a:p>
        </p:txBody>
      </p:sp>
    </p:spTree>
    <p:extLst>
      <p:ext uri="{BB962C8B-B14F-4D97-AF65-F5344CB8AC3E}">
        <p14:creationId xmlns:p14="http://schemas.microsoft.com/office/powerpoint/2010/main" val="249960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279698"/>
            <a:ext cx="11353800" cy="1325563"/>
          </a:xfrm>
        </p:spPr>
        <p:txBody>
          <a:bodyPr/>
          <a:lstStyle/>
          <a:p>
            <a:r>
              <a:rPr lang="ru-RU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КОМАНДА МОЛОДОСТИ НАШЕЙ!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30" y="1835398"/>
            <a:ext cx="6527007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8115942" y="1164134"/>
            <a:ext cx="35606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Спасительной силой в нашем мире является спорт – над ним по-прежнему реет флаг оптимизма, здесь соблюдают правила и уважают противника независимо от того, на чьей стороне победа.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05" y="5157272"/>
            <a:ext cx="2673403" cy="150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436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189" y="542963"/>
            <a:ext cx="9304887" cy="15950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Укрепляем здоровье с пользой!</a:t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19" y="2561715"/>
            <a:ext cx="5189286" cy="3459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817" y="3140150"/>
            <a:ext cx="5268191" cy="35121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5016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36" y="365125"/>
            <a:ext cx="12081164" cy="1325563"/>
          </a:xfrm>
        </p:spPr>
        <p:txBody>
          <a:bodyPr>
            <a:normAutofit/>
          </a:bodyPr>
          <a:lstStyle/>
          <a:p>
            <a:r>
              <a:rPr lang="ru-RU" sz="40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</a:t>
            </a:r>
            <a:r>
              <a:rPr lang="ru-RU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Минуты отдыха и коллективного общения!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472" y="1552143"/>
            <a:ext cx="4261031" cy="2840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3" y="3425512"/>
            <a:ext cx="4585855" cy="3235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417" y="1690688"/>
            <a:ext cx="551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Позитив – на всех!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6296" y="4817949"/>
            <a:ext cx="5084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Умеем отлично работать и отлично отдыхать.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528" y="3060168"/>
            <a:ext cx="2050472" cy="15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0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        </a:t>
            </a:r>
            <a:r>
              <a:rPr lang="ru-RU" sz="4000" b="1" dirty="0">
                <a:solidFill>
                  <a:srgbClr val="FFFF00"/>
                </a:solidFill>
                <a:latin typeface="Georgia" panose="02040502050405020303" pitchFamily="18" charset="0"/>
              </a:rPr>
              <a:t>Активисты покоряют Кисловодск!</a:t>
            </a:r>
            <a:br>
              <a:rPr lang="ru-RU" sz="4000" b="1" dirty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dirty="0"/>
              <a:t> 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114" y="2602677"/>
            <a:ext cx="4193771" cy="27972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725" y="1544781"/>
            <a:ext cx="3924300" cy="261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5" y="1523999"/>
            <a:ext cx="3879273" cy="2909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47" y="1766067"/>
            <a:ext cx="2954449" cy="166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369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212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Тема Office</vt:lpstr>
      <vt:lpstr>     Школа – территория здоровья!</vt:lpstr>
      <vt:lpstr>Педсовет «Профилактика профессионального выгорания»</vt:lpstr>
      <vt:lpstr>Презентация PowerPoint</vt:lpstr>
      <vt:lpstr>Продолжаем вести активный образ жизни!</vt:lpstr>
      <vt:lpstr>Мы этой памяти верны!</vt:lpstr>
      <vt:lpstr>КОМАНДА МОЛОДОСТИ НАШЕЙ!</vt:lpstr>
      <vt:lpstr>Укрепляем здоровье с пользой! </vt:lpstr>
      <vt:lpstr>   Минуты отдыха и коллективного общения!</vt:lpstr>
      <vt:lpstr>        Активисты покоряют Кисловодск!   </vt:lpstr>
      <vt:lpstr>ЗДОРОВЬЕ – САМАЯ БОЛЬШАЯ ЦЕННОСТЬ!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teacher</cp:lastModifiedBy>
  <cp:revision>39</cp:revision>
  <dcterms:created xsi:type="dcterms:W3CDTF">2020-08-05T14:54:26Z</dcterms:created>
  <dcterms:modified xsi:type="dcterms:W3CDTF">2020-09-22T10:42:26Z</dcterms:modified>
</cp:coreProperties>
</file>