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8" r:id="rId9"/>
    <p:sldId id="266" r:id="rId10"/>
    <p:sldId id="267" r:id="rId11"/>
    <p:sldId id="265" r:id="rId12"/>
    <p:sldId id="269" r:id="rId13"/>
    <p:sldId id="271" r:id="rId14"/>
    <p:sldId id="270" r:id="rId15"/>
    <p:sldId id="273" r:id="rId16"/>
    <p:sldId id="275" r:id="rId17"/>
    <p:sldId id="276" r:id="rId18"/>
    <p:sldId id="277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69D8-0C2C-440F-84CB-7936C687E9F7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7872-E4DA-458F-933B-DF7D3C6DD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68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69D8-0C2C-440F-84CB-7936C687E9F7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7872-E4DA-458F-933B-DF7D3C6DD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486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69D8-0C2C-440F-84CB-7936C687E9F7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7872-E4DA-458F-933B-DF7D3C6DD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54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69D8-0C2C-440F-84CB-7936C687E9F7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7872-E4DA-458F-933B-DF7D3C6DD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27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69D8-0C2C-440F-84CB-7936C687E9F7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7872-E4DA-458F-933B-DF7D3C6DD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263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69D8-0C2C-440F-84CB-7936C687E9F7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7872-E4DA-458F-933B-DF7D3C6DD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71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69D8-0C2C-440F-84CB-7936C687E9F7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7872-E4DA-458F-933B-DF7D3C6DD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60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69D8-0C2C-440F-84CB-7936C687E9F7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7872-E4DA-458F-933B-DF7D3C6DD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94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69D8-0C2C-440F-84CB-7936C687E9F7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7872-E4DA-458F-933B-DF7D3C6DD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948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69D8-0C2C-440F-84CB-7936C687E9F7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7872-E4DA-458F-933B-DF7D3C6DD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92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69D8-0C2C-440F-84CB-7936C687E9F7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7872-E4DA-458F-933B-DF7D3C6DD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841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C69D8-0C2C-440F-84CB-7936C687E9F7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A7872-E4DA-458F-933B-DF7D3C6DD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50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2528029"/>
            <a:ext cx="6151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Увлечение </a:t>
            </a:r>
          </a:p>
          <a:p>
            <a:pPr algn="ctr"/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из детства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620688"/>
            <a:ext cx="272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Щедровская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ООШ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7784" y="630932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.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Щедровка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 г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4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дальнейшем Юлия выполнила серию работ «Розы»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74" y="1268760"/>
            <a:ext cx="9130491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791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1860" r="3622" b="3687"/>
          <a:stretch/>
        </p:blipFill>
        <p:spPr bwMode="auto">
          <a:xfrm>
            <a:off x="296214" y="515154"/>
            <a:ext cx="4404575" cy="6104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t="8071" r="5427" b="3734"/>
          <a:stretch/>
        </p:blipFill>
        <p:spPr bwMode="auto">
          <a:xfrm>
            <a:off x="5224962" y="515154"/>
            <a:ext cx="4009191" cy="6104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6354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" y="404664"/>
            <a:ext cx="4841010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446870"/>
            <a:ext cx="4536504" cy="5879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129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51920" y="274638"/>
            <a:ext cx="5292080" cy="85010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Самая большая её работа 1м на 1.2 м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9334669" cy="5445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476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5184576" cy="121014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Младшенькая Ксения вышивала и вышивает в основном животных: собачки,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жирафики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слоники, лягушки, мышата и другие.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73424"/>
            <a:ext cx="9486136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5933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647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6633" y="370247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уроках технологии и мальчики, и девочки вышивают с большим удовольствием.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695"/>
            <a:ext cx="4117337" cy="3170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44" y="1101695"/>
            <a:ext cx="4746946" cy="3170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94" y="4461649"/>
            <a:ext cx="4209617" cy="2811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91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5184576" cy="1210146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4" y="1124744"/>
            <a:ext cx="9305252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8" y="188640"/>
            <a:ext cx="5580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ребят украшают кабинет технологии 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5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5184576" cy="1210146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188640"/>
            <a:ext cx="5580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ребят украшают кабинет технологии 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7" y="764704"/>
            <a:ext cx="8158665" cy="5483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97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5184576" cy="1210146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188640"/>
            <a:ext cx="5580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ребят украшают кабинет технологии 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" t="7615" r="12974" b="9582"/>
          <a:stretch/>
        </p:blipFill>
        <p:spPr bwMode="auto">
          <a:xfrm rot="21210570">
            <a:off x="545618" y="988598"/>
            <a:ext cx="2875385" cy="3670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085">
            <a:off x="5893645" y="699184"/>
            <a:ext cx="3141869" cy="3466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557" y="3789040"/>
            <a:ext cx="3072485" cy="3317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06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7128792" cy="1210146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88640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265" y="1939981"/>
            <a:ext cx="3969497" cy="5089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76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932040" y="404664"/>
            <a:ext cx="4188055" cy="432048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Picture 2" descr="C:\Users\Никита\Desktop\скрыльниковой\скрыльникова\P1232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3960440" cy="5280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61" y="4685629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Знакомьтесь: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Деточкина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Антонина    Анатольевна, учитель математики  и технологии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Щедровской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школы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0964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222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Никита\Desktop\скрыльниковой\P13404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2" r="2929" b="12439"/>
          <a:stretch/>
        </p:blipFill>
        <p:spPr bwMode="auto">
          <a:xfrm>
            <a:off x="3131840" y="-8812360"/>
            <a:ext cx="4184074" cy="747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660591"/>
            <a:ext cx="8284725" cy="401845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Увлечение вышивкой было привито двумя родными бабушками. Одна из них,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Коломеец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Пелагея Фёдоровна, научила искусству вышивки гладью, а другая –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Огула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Вера Андреевна – искусству вышивки крестом. А было это в возрасте 10-12 лет.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Искусство гладь более требовательное, чем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шитьё:  необходимо делать наложение нитей мулине разных оттенков друг на друга для плавного перехода цвета. Работы смотрятся так, как будто живой букет лёг на ткань.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6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992888" cy="4450506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Искусство вышивка крестом для неё оказалось более простым: посчитай правильно количество крестиков и вышивай. Сложность в том, что цвета требуют к себе также особого внимания. Работы смотрятся превосходно! И со временем вышивка крестом превзошла над вышивкой гладью.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60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вот результат: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13642" r="7088" b="9590"/>
          <a:stretch/>
        </p:blipFill>
        <p:spPr bwMode="auto">
          <a:xfrm>
            <a:off x="5055484" y="1243865"/>
            <a:ext cx="4275216" cy="5536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85" y="1243865"/>
            <a:ext cx="4563763" cy="5536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1949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52453"/>
            <a:ext cx="4464496" cy="6029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4585"/>
            <a:ext cx="4248472" cy="5981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4282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6672"/>
            <a:ext cx="4536503" cy="6696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476672"/>
            <a:ext cx="4488113" cy="6696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6183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6048672" cy="437849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Антонины Анатольевны замечательная семья: муж Леонид, дочери Юлия и Ксения. И вот все члены семьи увлечены вышивкой крестом.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Своих дочерей научила вышивать очень рано. Юлия вышивала с 6 лет. Первая большая работа «Уточка с зонтиком» была вышита ею в 8 лет  специально для своей младшей сестры в качестве наволочки на подушку.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64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4" t="1423" r="17010" b="17505"/>
          <a:stretch/>
        </p:blipFill>
        <p:spPr bwMode="auto">
          <a:xfrm>
            <a:off x="1763688" y="836712"/>
            <a:ext cx="6513534" cy="5720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4636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168</Words>
  <Application>Microsoft Office PowerPoint</Application>
  <PresentationFormat>Экран (4:3)</PresentationFormat>
  <Paragraphs>27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Увлечение вышивкой было привито двумя родными бабушками. Одна из них, Коломеец Пелагея Фёдоровна, научила искусству вышивки гладью, а другая – Огула Вера Андреевна – искусству вышивки крестом. А было это в возрасте 10-12 лет.  Искусство гладь более требовательное, чем шитьё:  необходимо делать наложение нитей мулине разных оттенков друг на друга для плавного перехода цвета. Работы смотрятся так, как будто живой букет лёг на ткань. </vt:lpstr>
      <vt:lpstr> Искусство вышивка крестом для неё оказалось более простым: посчитай правильно количество крестиков и вышивай. Сложность в том, что цвета требуют к себе также особого внимания. Работы смотрятся превосходно! И со временем вышивка крестом превзошла над вышивкой гладью.</vt:lpstr>
      <vt:lpstr>И вот результат:</vt:lpstr>
      <vt:lpstr>Презентация PowerPoint</vt:lpstr>
      <vt:lpstr>Презентация PowerPoint</vt:lpstr>
      <vt:lpstr> У Антонины Анатольевны замечательная семья: муж Леонид, дочери Юлия и Ксения. И вот все члены семьи увлечены вышивкой крестом. Своих дочерей научила вышивать очень рано. Юлия вышивала с 6 лет. Первая большая работа «Уточка с зонтиком» была вышита ею в 8 лет  специально для своей младшей сестры в качестве наволочки на подушку.</vt:lpstr>
      <vt:lpstr>Презентация PowerPoint</vt:lpstr>
      <vt:lpstr>В дальнейшем Юлия выполнила серию работ «Розы»</vt:lpstr>
      <vt:lpstr>Презентация PowerPoint</vt:lpstr>
      <vt:lpstr>Презентация PowerPoint</vt:lpstr>
      <vt:lpstr>Самая большая её работа 1м на 1.2 м</vt:lpstr>
      <vt:lpstr>Младшенькая Ксения вышивала и вышивает в основном животных: собачки, жирафики, слоники, лягушки, мышата и другие.</vt:lpstr>
      <vt:lpstr>.</vt:lpstr>
      <vt:lpstr>.</vt:lpstr>
      <vt:lpstr>.</vt:lpstr>
      <vt:lpstr>.</vt:lpstr>
      <vt:lpstr>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Увлечение из детства</dc:title>
  <dc:creator>Никита</dc:creator>
  <cp:lastModifiedBy>Никита</cp:lastModifiedBy>
  <cp:revision>22</cp:revision>
  <dcterms:created xsi:type="dcterms:W3CDTF">2017-03-28T06:56:13Z</dcterms:created>
  <dcterms:modified xsi:type="dcterms:W3CDTF">2017-05-17T09:09:06Z</dcterms:modified>
</cp:coreProperties>
</file>