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8" r:id="rId4"/>
    <p:sldId id="281" r:id="rId5"/>
    <p:sldId id="259" r:id="rId6"/>
    <p:sldId id="260" r:id="rId7"/>
    <p:sldId id="283" r:id="rId8"/>
    <p:sldId id="284" r:id="rId9"/>
    <p:sldId id="261" r:id="rId10"/>
    <p:sldId id="276" r:id="rId11"/>
    <p:sldId id="265" r:id="rId12"/>
    <p:sldId id="275" r:id="rId13"/>
    <p:sldId id="266" r:id="rId14"/>
    <p:sldId id="268" r:id="rId15"/>
    <p:sldId id="270" r:id="rId16"/>
    <p:sldId id="271" r:id="rId17"/>
    <p:sldId id="274" r:id="rId18"/>
    <p:sldId id="282" r:id="rId19"/>
    <p:sldId id="285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200D5-7ED9-4D61-9FB6-C9572B397725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95336-9B91-41F5-A2BE-D72C2EB6B1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3CB1C-3E17-4824-B3E1-E81ED83B5AF0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852CE-F746-4EAC-8A33-45B1833F4F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02BCA-4510-466A-99AF-A7DCDBE59BED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63A1A-C452-477E-83C0-93A0463977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23373-D7C5-4395-A25A-3E2C7379E979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7B65F-20A5-4458-9CD7-21FE86CDBF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26A36-7E48-49E1-BDB4-A75556F5D897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88601-80B0-4B47-8894-7CD8E8BFE5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AC7EA-B543-415E-8DAA-75E51388896D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A1A7B-5D82-4579-B907-B8D50D52F5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E2E77-7B02-4EE2-A445-7B58DC81D635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4B2E2-3762-4604-9BCA-793EF4A59C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FABBE-1E75-485C-AACA-AEF5AA0AA0AA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00E81-DA36-426D-BFE0-9AF72A1CB4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77AF3-D21A-4E02-A5F5-85735D06428A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B4342-0C85-4AC7-8031-6A671592E0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17119-A95A-4A78-813C-D4545C857EA9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D961A-05F8-408D-AA20-1CED27CFDC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763F9-3E0E-4510-BCEC-106B89977343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E2C24-02FF-44EB-B581-58DA7535F1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FDA285-6F18-4B2E-B0A7-6B2BAB98E256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A78D5E-4E9F-4EFB-8EF6-037C06FB99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/>
          <p:cNvSpPr>
            <a:spLocks noGrp="1"/>
          </p:cNvSpPr>
          <p:nvPr>
            <p:ph type="ctrTitle"/>
          </p:nvPr>
        </p:nvSpPr>
        <p:spPr>
          <a:xfrm>
            <a:off x="685800" y="1285859"/>
            <a:ext cx="7772400" cy="2314591"/>
          </a:xfrm>
        </p:spPr>
        <p:txBody>
          <a:bodyPr/>
          <a:lstStyle/>
          <a:p>
            <a:r>
              <a:rPr lang="ru-RU" b="1" i="1" dirty="0" smtClean="0">
                <a:latin typeface="Bookman Old Style" pitchFamily="18" charset="0"/>
              </a:rPr>
              <a:t>День здоровья</a:t>
            </a:r>
            <a:br>
              <a:rPr lang="ru-RU" b="1" i="1" dirty="0" smtClean="0">
                <a:latin typeface="Bookman Old Style" pitchFamily="18" charset="0"/>
              </a:rPr>
            </a:br>
            <a:endParaRPr lang="ru-RU" b="1" i="1" dirty="0" smtClean="0">
              <a:latin typeface="Bookman Old Style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5744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МБОУ Чертковская СОШ №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2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i="1" dirty="0" smtClean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07.04.2015г</a:t>
            </a:r>
            <a:endParaRPr lang="ru-RU" b="1" i="1" dirty="0" smtClean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6" name="Picture 2" descr="K:\ПРОФСОЮЗ\эмблемы\ЭМБЛЕМА ШК №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4094" y="5500702"/>
            <a:ext cx="1829906" cy="1357298"/>
          </a:xfrm>
          <a:prstGeom prst="rect">
            <a:avLst/>
          </a:prstGeom>
          <a:noFill/>
        </p:spPr>
      </p:pic>
      <p:pic>
        <p:nvPicPr>
          <p:cNvPr id="7" name="Рисунок 6" descr="D:\Мои документы\Microsoft Office\CLIPART\PUB60COR\J0295069.WM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42852"/>
            <a:ext cx="1639887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58204" cy="1131910"/>
          </a:xfrm>
        </p:spPr>
        <p:txBody>
          <a:bodyPr/>
          <a:lstStyle/>
          <a:p>
            <a:endParaRPr lang="ru-RU" sz="3600" b="1" i="1" dirty="0"/>
          </a:p>
        </p:txBody>
      </p:sp>
      <p:pic>
        <p:nvPicPr>
          <p:cNvPr id="5" name="Picture 2" descr="K:\ПРОФСОЮЗ\эмблемы\ЭМБЛЕМА ШК №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4094" y="5500702"/>
            <a:ext cx="1829906" cy="1357298"/>
          </a:xfrm>
          <a:prstGeom prst="rect">
            <a:avLst/>
          </a:prstGeom>
          <a:noFill/>
        </p:spPr>
      </p:pic>
      <p:pic>
        <p:nvPicPr>
          <p:cNvPr id="10242" name="Picture 2" descr="C:\Documents and Settings\Администратор\Рабочий стол\день здоровья\DSC0007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  <p:pic>
        <p:nvPicPr>
          <p:cNvPr id="8" name="Рисунок 7" descr="D:\Мои документы\Microsoft Office\CLIPART\PUB60COR\J0295069.WM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3" y="142852"/>
            <a:ext cx="1571636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4000" b="1" i="1" dirty="0"/>
          </a:p>
        </p:txBody>
      </p:sp>
      <p:pic>
        <p:nvPicPr>
          <p:cNvPr id="6" name="Picture 2" descr="K:\ПРОФСОЮЗ\эмблемы\ЭМБЛЕМА ШК №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4094" y="5500702"/>
            <a:ext cx="1829906" cy="1357298"/>
          </a:xfrm>
          <a:prstGeom prst="rect">
            <a:avLst/>
          </a:prstGeom>
          <a:noFill/>
        </p:spPr>
      </p:pic>
      <p:pic>
        <p:nvPicPr>
          <p:cNvPr id="7" name="Рисунок 6" descr="D:\Мои документы\Microsoft Office\CLIPART\PUB60COR\J0295069.WM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"/>
            <a:ext cx="1639887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C:\Documents and Settings\Администратор\Рабочий стол\день здоровья\DSC0007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4000" b="1" i="1" dirty="0"/>
          </a:p>
        </p:txBody>
      </p:sp>
      <p:pic>
        <p:nvPicPr>
          <p:cNvPr id="5" name="Picture 2" descr="K:\ПРОФСОЮЗ\эмблемы\ЭМБЛЕМА ШК №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4094" y="5500702"/>
            <a:ext cx="1829906" cy="1357298"/>
          </a:xfrm>
          <a:prstGeom prst="rect">
            <a:avLst/>
          </a:prstGeom>
          <a:noFill/>
        </p:spPr>
      </p:pic>
      <p:pic>
        <p:nvPicPr>
          <p:cNvPr id="12290" name="Picture 2" descr="C:\Documents and Settings\Администратор\Рабочий стол\день здоровья\DSC0007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  <p:pic>
        <p:nvPicPr>
          <p:cNvPr id="7" name="Рисунок 6" descr="D:\Мои документы\Microsoft Office\CLIPART\PUB60COR\J0295069.WM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42852"/>
            <a:ext cx="1639887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dirty="0" smtClean="0">
                <a:latin typeface="Bookman Old Style" pitchFamily="18" charset="0"/>
              </a:rPr>
              <a:t>На зарядку становись!</a:t>
            </a:r>
            <a:endParaRPr lang="ru-RU" sz="3600" b="1" i="1" dirty="0">
              <a:latin typeface="Bookman Old Style" pitchFamily="18" charset="0"/>
            </a:endParaRPr>
          </a:p>
        </p:txBody>
      </p:sp>
      <p:pic>
        <p:nvPicPr>
          <p:cNvPr id="5" name="Picture 2" descr="K:\ПРОФСОЮЗ\эмблемы\ЭМБЛЕМА ШК №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4094" y="5500702"/>
            <a:ext cx="1829906" cy="1357298"/>
          </a:xfrm>
          <a:prstGeom prst="rect">
            <a:avLst/>
          </a:prstGeom>
          <a:noFill/>
        </p:spPr>
      </p:pic>
      <p:pic>
        <p:nvPicPr>
          <p:cNvPr id="13315" name="Picture 3" descr="C:\Documents and Settings\Администратор\Рабочий стол\день здоровья\DSC0007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  <p:pic>
        <p:nvPicPr>
          <p:cNvPr id="8" name="Рисунок 7" descr="D:\Мои документы\Microsoft Office\CLIPART\PUB60COR\J0295069.WM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42852"/>
            <a:ext cx="1639887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071570"/>
          </a:xfrm>
        </p:spPr>
        <p:txBody>
          <a:bodyPr/>
          <a:lstStyle/>
          <a:p>
            <a:r>
              <a:rPr lang="ru-RU" sz="3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5" name="Picture 2" descr="K:\ПРОФСОЮЗ\эмблемы\ЭМБЛЕМА ШК №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4094" y="5500702"/>
            <a:ext cx="1829906" cy="135729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0" y="285728"/>
            <a:ext cx="80010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Рисунок 6" descr="D:\Мои документы\Microsoft Office\CLIPART\PUB60COR\J0295069.WM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3" y="0"/>
            <a:ext cx="1214446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C:\Documents and Settings\Администратор\Рабочий стол\день здоровья\DSC00077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214414" y="357166"/>
            <a:ext cx="74295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latin typeface="Bookman Old Style" pitchFamily="18" charset="0"/>
              </a:rPr>
              <a:t>Чтоб здоровым быть сполна </a:t>
            </a:r>
            <a:br>
              <a:rPr lang="ru-RU" sz="3200" b="1" i="1" dirty="0" smtClean="0">
                <a:latin typeface="Bookman Old Style" pitchFamily="18" charset="0"/>
              </a:rPr>
            </a:br>
            <a:r>
              <a:rPr lang="ru-RU" sz="3200" b="1" i="1" dirty="0" smtClean="0">
                <a:latin typeface="Bookman Old Style" pitchFamily="18" charset="0"/>
              </a:rPr>
              <a:t>Физкультура всем нужна. </a:t>
            </a:r>
            <a:br>
              <a:rPr lang="ru-RU" sz="3200" b="1" i="1" dirty="0" smtClean="0">
                <a:latin typeface="Bookman Old Style" pitchFamily="18" charset="0"/>
              </a:rPr>
            </a:br>
            <a:endParaRPr lang="ru-RU" sz="3200" b="1" i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Мы лучше всех везде и во всем!</a:t>
            </a:r>
            <a:endParaRPr lang="ru-RU" b="1" i="1" dirty="0"/>
          </a:p>
        </p:txBody>
      </p:sp>
      <p:pic>
        <p:nvPicPr>
          <p:cNvPr id="5" name="Picture 2" descr="K:\ПРОФСОЮЗ\эмблемы\ЭМБЛЕМА ШК №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4094" y="5500702"/>
            <a:ext cx="1829906" cy="1357298"/>
          </a:xfrm>
          <a:prstGeom prst="rect">
            <a:avLst/>
          </a:prstGeom>
          <a:noFill/>
        </p:spPr>
      </p:pic>
      <p:pic>
        <p:nvPicPr>
          <p:cNvPr id="15362" name="Picture 2" descr="C:\Documents and Settings\Администратор\Рабочий стол\день здоровья\DSC0007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  <p:pic>
        <p:nvPicPr>
          <p:cNvPr id="7" name="Рисунок 6" descr="D:\Мои документы\Microsoft Office\CLIPART\PUB60COR\J0295069.WM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1480"/>
            <a:ext cx="1639887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ПРОФСОЮЗ\эмблемы\ЭМБЛЕМА ШК №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4094" y="5500702"/>
            <a:ext cx="1829906" cy="1357298"/>
          </a:xfrm>
          <a:prstGeom prst="rect">
            <a:avLst/>
          </a:prstGeom>
          <a:noFill/>
        </p:spPr>
      </p:pic>
      <p:pic>
        <p:nvPicPr>
          <p:cNvPr id="16386" name="Picture 2" descr="C:\Documents and Settings\Администратор\Рабочий стол\день здоровья\DSC0007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  <p:pic>
        <p:nvPicPr>
          <p:cNvPr id="7" name="Рисунок 6" descr="D:\Мои документы\Microsoft Office\CLIPART\PUB60COR\J0295069.WM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42852"/>
            <a:ext cx="1639887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:\ПРОФСОЮЗ\эмблемы\ЭМБЛЕМА ШК №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4094" y="5500702"/>
            <a:ext cx="1829906" cy="1357298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Bookman Old Style" pitchFamily="18" charset="0"/>
              </a:rPr>
              <a:t>Музыкотерапия</a:t>
            </a:r>
            <a:endParaRPr lang="ru-RU" b="1" i="1" dirty="0">
              <a:latin typeface="Bookman Old Style" pitchFamily="18" charset="0"/>
            </a:endParaRPr>
          </a:p>
        </p:txBody>
      </p:sp>
      <p:pic>
        <p:nvPicPr>
          <p:cNvPr id="17410" name="Picture 2" descr="C:\Documents and Settings\Администратор\Рабочий стол\день здоровья\DSC0006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  <p:pic>
        <p:nvPicPr>
          <p:cNvPr id="7" name="Рисунок 6" descr="D:\Мои документы\Microsoft Office\CLIPART\PUB60COR\J0295069.WM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42852"/>
            <a:ext cx="1639887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:\ПРОФСОЮЗ\эмблемы\ЭМБЛЕМА ШК №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4094" y="5500702"/>
            <a:ext cx="1829906" cy="1357298"/>
          </a:xfrm>
          <a:prstGeom prst="rect">
            <a:avLst/>
          </a:prstGeom>
          <a:noFill/>
        </p:spPr>
      </p:pic>
      <p:pic>
        <p:nvPicPr>
          <p:cNvPr id="18434" name="Picture 2" descr="C:\Documents and Settings\Администратор\Рабочий стол\день здоровья\DSC0006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  <p:pic>
        <p:nvPicPr>
          <p:cNvPr id="7" name="Рисунок 6" descr="D:\Мои документы\Microsoft Office\CLIPART\PUB60COR\J0295069.WM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42852"/>
            <a:ext cx="1639887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  </a:t>
            </a:r>
          </a:p>
          <a:p>
            <a:pPr>
              <a:buNone/>
            </a:pPr>
            <a:r>
              <a:rPr lang="ru-RU" sz="4400" b="1" i="1" dirty="0" smtClean="0">
                <a:latin typeface="Bookman Old Style" pitchFamily="18" charset="0"/>
              </a:rPr>
              <a:t> </a:t>
            </a:r>
            <a:r>
              <a:rPr lang="ru-RU" sz="4400" b="1" i="1" dirty="0" smtClean="0">
                <a:latin typeface="Bookman Old Style" pitchFamily="18" charset="0"/>
              </a:rPr>
              <a:t> Единственная </a:t>
            </a:r>
            <a:r>
              <a:rPr lang="ru-RU" sz="4400" b="1" i="1" dirty="0" smtClean="0">
                <a:latin typeface="Bookman Old Style" pitchFamily="18" charset="0"/>
              </a:rPr>
              <a:t>красота, которую я знаю, - это здоровье.</a:t>
            </a:r>
          </a:p>
          <a:p>
            <a:pPr algn="r">
              <a:buNone/>
            </a:pPr>
            <a:r>
              <a:rPr lang="ru-RU" sz="4400" dirty="0" smtClean="0"/>
              <a:t>	</a:t>
            </a:r>
            <a:r>
              <a:rPr lang="ru-RU" sz="4400" i="1" dirty="0" smtClean="0"/>
              <a:t>                                                                                                          </a:t>
            </a:r>
            <a:r>
              <a:rPr lang="ru-RU" sz="4400" i="1" dirty="0" smtClean="0"/>
              <a:t>    </a:t>
            </a:r>
            <a:r>
              <a:rPr lang="ru-RU" b="1" i="1" dirty="0" smtClean="0"/>
              <a:t>Генрих </a:t>
            </a:r>
            <a:r>
              <a:rPr lang="ru-RU" b="1" i="1" dirty="0" smtClean="0"/>
              <a:t>Гейне</a:t>
            </a:r>
            <a:endParaRPr lang="ru-RU" b="1" dirty="0"/>
          </a:p>
        </p:txBody>
      </p:sp>
      <p:pic>
        <p:nvPicPr>
          <p:cNvPr id="4" name="Рисунок 3" descr="D:\Мои документы\Microsoft Office\CLIPART\PUB60COR\J0295069.WM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1639887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K:\ПРОФСОЮЗ\эмблемы\ЭМБЛЕМА ШК №2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4094" y="5500702"/>
            <a:ext cx="1829906" cy="1357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:\ПРОФСОЮЗ\эмблемы\ЭМБЛЕМА ШК №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4094" y="5500702"/>
            <a:ext cx="1829906" cy="1357298"/>
          </a:xfrm>
          <a:prstGeom prst="rect">
            <a:avLst/>
          </a:prstGeom>
          <a:noFill/>
        </p:spPr>
      </p:pic>
      <p:pic>
        <p:nvPicPr>
          <p:cNvPr id="1026" name="Picture 2" descr="C:\Documents and Settings\Администратор\Рабочий стол\день здоровья\DSC0005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  <p:pic>
        <p:nvPicPr>
          <p:cNvPr id="8" name="Рисунок 7" descr="D:\Мои документы\Microsoft Office\CLIPART\PUB60COR\J0295069.WM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714356"/>
            <a:ext cx="1639887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ПРОФСОЮЗ\эмблемы\ЭМБЛЕМА ШК №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4094" y="5500702"/>
            <a:ext cx="1829906" cy="1357298"/>
          </a:xfrm>
          <a:prstGeom prst="rect">
            <a:avLst/>
          </a:prstGeom>
          <a:noFill/>
        </p:spPr>
      </p:pic>
      <p:pic>
        <p:nvPicPr>
          <p:cNvPr id="2050" name="Picture 2" descr="C:\Documents and Settings\Администратор\Рабочий стол\день здоровья\DSC0005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3266" y="1643063"/>
            <a:ext cx="5977467" cy="4483100"/>
          </a:xfrm>
          <a:prstGeom prst="rect">
            <a:avLst/>
          </a:prstGeom>
          <a:noFill/>
        </p:spPr>
      </p:pic>
      <p:pic>
        <p:nvPicPr>
          <p:cNvPr id="6" name="Рисунок 5" descr="D:\Мои документы\Microsoft Office\CLIPART\PUB60COR\J0295069.WM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1071546"/>
            <a:ext cx="150019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ПРОФСОЮЗ\эмблемы\ЭМБЛЕМА ШК №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4094" y="5500702"/>
            <a:ext cx="1829906" cy="1357298"/>
          </a:xfrm>
          <a:prstGeom prst="rect">
            <a:avLst/>
          </a:prstGeom>
          <a:noFill/>
        </p:spPr>
      </p:pic>
      <p:pic>
        <p:nvPicPr>
          <p:cNvPr id="3074" name="Picture 2" descr="C:\Documents and Settings\Администратор\Рабочий стол\день здоровья\DSC0005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  <p:pic>
        <p:nvPicPr>
          <p:cNvPr id="6" name="Рисунок 5" descr="D:\Мои документы\Microsoft Office\CLIPART\PUB60COR\J0295069.WM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214290"/>
            <a:ext cx="157163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/>
              <a:t>Вкусное угощение</a:t>
            </a:r>
            <a:endParaRPr lang="ru-RU" sz="3200" b="1" i="1" dirty="0"/>
          </a:p>
        </p:txBody>
      </p:sp>
      <p:pic>
        <p:nvPicPr>
          <p:cNvPr id="5" name="Picture 2" descr="K:\ПРОФСОЮЗ\эмблемы\ЭМБЛЕМА ШК №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4094" y="5500702"/>
            <a:ext cx="1829906" cy="1357298"/>
          </a:xfrm>
          <a:prstGeom prst="rect">
            <a:avLst/>
          </a:prstGeom>
          <a:noFill/>
        </p:spPr>
      </p:pic>
      <p:pic>
        <p:nvPicPr>
          <p:cNvPr id="6" name="Рисунок 5" descr="D:\Мои документы\Microsoft Office\CLIPART\PUB60COR\J0295069.WM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1357289" cy="1714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Documents and Settings\Администратор\Рабочий стол\день здоровья\DSC00057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K:\ПРОФСОЮЗ\эмблемы\ЭМБЛЕМА ШК №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4094" y="5500702"/>
            <a:ext cx="1829906" cy="1357298"/>
          </a:xfrm>
          <a:prstGeom prst="rect">
            <a:avLst/>
          </a:prstGeom>
          <a:noFill/>
        </p:spPr>
      </p:pic>
      <p:pic>
        <p:nvPicPr>
          <p:cNvPr id="5122" name="Picture 2" descr="C:\Documents and Settings\Администратор\Рабочий стол\день здоровья\DSC0006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  <p:pic>
        <p:nvPicPr>
          <p:cNvPr id="8" name="Рисунок 7" descr="D:\Мои документы\Microsoft Office\CLIPART\PUB60COR\J0295069.WM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0"/>
            <a:ext cx="1357289" cy="1714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 smtClean="0">
                <a:latin typeface="Bookman Old Style" pitchFamily="18" charset="0"/>
              </a:rPr>
              <a:t>Ароматерапия</a:t>
            </a:r>
            <a:endParaRPr lang="ru-RU" b="1" i="1" dirty="0">
              <a:latin typeface="Bookman Old Style" pitchFamily="18" charset="0"/>
            </a:endParaRPr>
          </a:p>
        </p:txBody>
      </p:sp>
      <p:pic>
        <p:nvPicPr>
          <p:cNvPr id="8194" name="Picture 2" descr="C:\Documents and Settings\Администратор\Рабочий стол\день здоровья\DSC000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  <p:pic>
        <p:nvPicPr>
          <p:cNvPr id="5" name="Рисунок 4" descr="D:\Мои документы\Microsoft Office\CLIPART\PUB60COR\J0295069.WM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42852"/>
            <a:ext cx="1639887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K:\ПРОФСОЮЗ\эмблемы\ЭМБЛЕМА ШК №2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4094" y="5500702"/>
            <a:ext cx="1829906" cy="1357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Администратор\Рабочий стол\день здоровья\DSC000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  <p:pic>
        <p:nvPicPr>
          <p:cNvPr id="5" name="Рисунок 4" descr="D:\Мои документы\Microsoft Office\CLIPART\PUB60COR\J0295069.WM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42852"/>
            <a:ext cx="1639887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K:\ПРОФСОЮЗ\эмблемы\ЭМБЛЕМА ШК №2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4094" y="5500702"/>
            <a:ext cx="1829906" cy="1357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dirty="0" err="1" smtClean="0"/>
              <a:t>Фитотерапия</a:t>
            </a:r>
            <a:endParaRPr lang="ru-RU" sz="4000" b="1" i="1" dirty="0"/>
          </a:p>
        </p:txBody>
      </p:sp>
      <p:pic>
        <p:nvPicPr>
          <p:cNvPr id="5" name="Picture 2" descr="K:\ПРОФСОЮЗ\эмблемы\ЭМБЛЕМА ШК №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4094" y="5500702"/>
            <a:ext cx="1829906" cy="1357298"/>
          </a:xfrm>
          <a:prstGeom prst="rect">
            <a:avLst/>
          </a:prstGeom>
          <a:noFill/>
        </p:spPr>
      </p:pic>
      <p:pic>
        <p:nvPicPr>
          <p:cNvPr id="6146" name="Picture 2" descr="C:\Documents and Settings\Администратор\Рабочий стол\день здоровья\DSC0006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  <p:pic>
        <p:nvPicPr>
          <p:cNvPr id="7" name="Рисунок 6" descr="D:\Мои документы\Microsoft Office\CLIPART\PUB60COR\J0295069.WM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42852"/>
            <a:ext cx="1639887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42</Words>
  <Application>Microsoft Office PowerPoint</Application>
  <PresentationFormat>Экран (4:3)</PresentationFormat>
  <Paragraphs>16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День здоровья </vt:lpstr>
      <vt:lpstr>Слайд 2</vt:lpstr>
      <vt:lpstr>Слайд 3</vt:lpstr>
      <vt:lpstr>Слайд 4</vt:lpstr>
      <vt:lpstr>Вкусное угощение</vt:lpstr>
      <vt:lpstr>Слайд 6</vt:lpstr>
      <vt:lpstr>Ароматерапия</vt:lpstr>
      <vt:lpstr>Слайд 8</vt:lpstr>
      <vt:lpstr>Фитотерапия</vt:lpstr>
      <vt:lpstr>Слайд 10</vt:lpstr>
      <vt:lpstr>Слайд 11</vt:lpstr>
      <vt:lpstr>Слайд 12</vt:lpstr>
      <vt:lpstr>На зарядку становись!</vt:lpstr>
      <vt:lpstr> </vt:lpstr>
      <vt:lpstr>Мы лучше всех везде и во всем!</vt:lpstr>
      <vt:lpstr>Слайд 16</vt:lpstr>
      <vt:lpstr>Музыкотерапия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Катенок</dc:creator>
  <cp:lastModifiedBy>Елена</cp:lastModifiedBy>
  <cp:revision>36</cp:revision>
  <dcterms:created xsi:type="dcterms:W3CDTF">2012-05-08T20:01:29Z</dcterms:created>
  <dcterms:modified xsi:type="dcterms:W3CDTF">2015-04-08T13:44:55Z</dcterms:modified>
</cp:coreProperties>
</file>