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9" r:id="rId3"/>
    <p:sldId id="270" r:id="rId4"/>
    <p:sldId id="271" r:id="rId5"/>
    <p:sldId id="272" r:id="rId6"/>
    <p:sldId id="273" r:id="rId7"/>
    <p:sldId id="276" r:id="rId8"/>
    <p:sldId id="274" r:id="rId9"/>
    <p:sldId id="275" r:id="rId10"/>
    <p:sldId id="265" r:id="rId11"/>
    <p:sldId id="266" r:id="rId12"/>
    <p:sldId id="267" r:id="rId13"/>
    <p:sldId id="277" r:id="rId14"/>
    <p:sldId id="278" r:id="rId15"/>
    <p:sldId id="260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4604" autoAdjust="0"/>
  </p:normalViewPr>
  <p:slideViewPr>
    <p:cSldViewPr>
      <p:cViewPr varScale="1">
        <p:scale>
          <a:sx n="97" d="100"/>
          <a:sy n="97" d="100"/>
        </p:scale>
        <p:origin x="20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52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23162-9E4C-4F55-BAA5-E3BB9D499D88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C3DF543-7640-4AD0-9211-08FB421A1F55}">
      <dgm:prSet phldrT="[Текст]"/>
      <dgm:spPr/>
      <dgm:t>
        <a:bodyPr/>
        <a:lstStyle/>
        <a:p>
          <a:r>
            <a:rPr lang="ru-RU" b="1" dirty="0">
              <a:solidFill>
                <a:schemeClr val="accent2">
                  <a:lumMod val="50000"/>
                </a:schemeClr>
              </a:solidFill>
            </a:rPr>
            <a:t>Педагогическое просвещение</a:t>
          </a:r>
        </a:p>
      </dgm:t>
    </dgm:pt>
    <dgm:pt modelId="{ED5F806B-21CD-43D5-A2E7-407A36FDEA24}" type="parTrans" cxnId="{3BC081D7-3AA6-47FD-B922-2CF6ADAF1245}">
      <dgm:prSet/>
      <dgm:spPr/>
      <dgm:t>
        <a:bodyPr/>
        <a:lstStyle/>
        <a:p>
          <a:endParaRPr lang="ru-RU"/>
        </a:p>
      </dgm:t>
    </dgm:pt>
    <dgm:pt modelId="{19B074BB-76FE-4D73-86AA-DD79CEC5F26E}" type="sibTrans" cxnId="{3BC081D7-3AA6-47FD-B922-2CF6ADAF1245}">
      <dgm:prSet/>
      <dgm:spPr/>
      <dgm:t>
        <a:bodyPr/>
        <a:lstStyle/>
        <a:p>
          <a:endParaRPr lang="ru-RU"/>
        </a:p>
      </dgm:t>
    </dgm:pt>
    <dgm:pt modelId="{2FE56C0C-C472-463F-8857-68210A7A5FED}">
      <dgm:prSet phldrT="[Текст]"/>
      <dgm:spPr/>
      <dgm:t>
        <a:bodyPr/>
        <a:lstStyle/>
        <a:p>
          <a:r>
            <a:rPr lang="ru-RU"/>
            <a:t>2</a:t>
          </a:r>
        </a:p>
      </dgm:t>
    </dgm:pt>
    <dgm:pt modelId="{13B0CECD-E6A9-4AD8-8BF3-7EA97946076C}" type="parTrans" cxnId="{35FDACFC-E0A7-4252-92B6-15F5F4F943D0}">
      <dgm:prSet/>
      <dgm:spPr/>
      <dgm:t>
        <a:bodyPr/>
        <a:lstStyle/>
        <a:p>
          <a:endParaRPr lang="ru-RU"/>
        </a:p>
      </dgm:t>
    </dgm:pt>
    <dgm:pt modelId="{7C1E38EB-8BDD-43ED-900C-2144ADED6D23}" type="sibTrans" cxnId="{35FDACFC-E0A7-4252-92B6-15F5F4F943D0}">
      <dgm:prSet/>
      <dgm:spPr/>
      <dgm:t>
        <a:bodyPr/>
        <a:lstStyle/>
        <a:p>
          <a:endParaRPr lang="ru-RU"/>
        </a:p>
      </dgm:t>
    </dgm:pt>
    <dgm:pt modelId="{4F126545-C751-4B37-BE18-D5B772A1D750}">
      <dgm:prSet phldrT="[Текст]"/>
      <dgm:spPr/>
      <dgm:t>
        <a:bodyPr/>
        <a:lstStyle/>
        <a:p>
          <a:r>
            <a:rPr lang="ru-RU" b="1">
              <a:solidFill>
                <a:schemeClr val="accent2">
                  <a:lumMod val="50000"/>
                </a:schemeClr>
              </a:solidFill>
            </a:rPr>
            <a:t>Перемены</a:t>
          </a:r>
        </a:p>
      </dgm:t>
    </dgm:pt>
    <dgm:pt modelId="{2B91A556-C18C-4970-BC73-9FB09917ADEA}" type="parTrans" cxnId="{DF12D639-4771-481F-A013-72F09DAD925D}">
      <dgm:prSet/>
      <dgm:spPr/>
      <dgm:t>
        <a:bodyPr/>
        <a:lstStyle/>
        <a:p>
          <a:endParaRPr lang="ru-RU"/>
        </a:p>
      </dgm:t>
    </dgm:pt>
    <dgm:pt modelId="{82C947D6-95A8-4D10-9430-40BA2C483CDC}" type="sibTrans" cxnId="{DF12D639-4771-481F-A013-72F09DAD925D}">
      <dgm:prSet/>
      <dgm:spPr/>
      <dgm:t>
        <a:bodyPr/>
        <a:lstStyle/>
        <a:p>
          <a:endParaRPr lang="ru-RU"/>
        </a:p>
      </dgm:t>
    </dgm:pt>
    <dgm:pt modelId="{8290FD35-695A-45CB-80F4-5EBD52F8170C}">
      <dgm:prSet phldrT="[Текст]" custT="1"/>
      <dgm:spPr/>
      <dgm:t>
        <a:bodyPr/>
        <a:lstStyle/>
        <a:p>
          <a:r>
            <a:rPr lang="ru-RU" sz="1600" dirty="0">
              <a:solidFill>
                <a:srgbClr val="C00000"/>
              </a:solidFill>
            </a:rPr>
            <a:t>День учителя</a:t>
          </a:r>
        </a:p>
      </dgm:t>
    </dgm:pt>
    <dgm:pt modelId="{A0552BB8-0D5A-4840-9260-2B3397095A06}" type="parTrans" cxnId="{CCD7275E-62EC-4430-88D5-884012B6BB2E}">
      <dgm:prSet/>
      <dgm:spPr/>
      <dgm:t>
        <a:bodyPr/>
        <a:lstStyle/>
        <a:p>
          <a:endParaRPr lang="ru-RU"/>
        </a:p>
      </dgm:t>
    </dgm:pt>
    <dgm:pt modelId="{4B7474F9-7D60-4D2C-ACD2-3933F32ACE4B}" type="sibTrans" cxnId="{CCD7275E-62EC-4430-88D5-884012B6BB2E}">
      <dgm:prSet/>
      <dgm:spPr/>
      <dgm:t>
        <a:bodyPr/>
        <a:lstStyle/>
        <a:p>
          <a:endParaRPr lang="ru-RU"/>
        </a:p>
      </dgm:t>
    </dgm:pt>
    <dgm:pt modelId="{51EC4E6A-7223-4399-AB30-7AF867A6BF11}">
      <dgm:prSet phldrT="[Текст]" custT="1"/>
      <dgm:spPr/>
      <dgm:t>
        <a:bodyPr/>
        <a:lstStyle/>
        <a:p>
          <a:r>
            <a:rPr lang="ru-RU" sz="1600" dirty="0">
              <a:solidFill>
                <a:srgbClr val="C00000"/>
              </a:solidFill>
            </a:rPr>
            <a:t>Встреча Нового года</a:t>
          </a:r>
        </a:p>
      </dgm:t>
    </dgm:pt>
    <dgm:pt modelId="{D16D8A30-BDD2-4D27-A51C-E178270B9C93}" type="parTrans" cxnId="{E4191FE8-7A9E-4011-ADAC-148963899C90}">
      <dgm:prSet/>
      <dgm:spPr/>
      <dgm:t>
        <a:bodyPr/>
        <a:lstStyle/>
        <a:p>
          <a:endParaRPr lang="ru-RU"/>
        </a:p>
      </dgm:t>
    </dgm:pt>
    <dgm:pt modelId="{2FF41FBF-36EE-416B-B26A-FAA27048C349}" type="sibTrans" cxnId="{E4191FE8-7A9E-4011-ADAC-148963899C90}">
      <dgm:prSet/>
      <dgm:spPr/>
      <dgm:t>
        <a:bodyPr/>
        <a:lstStyle/>
        <a:p>
          <a:endParaRPr lang="ru-RU"/>
        </a:p>
      </dgm:t>
    </dgm:pt>
    <dgm:pt modelId="{15D24908-6E8D-4776-864A-47EB57F69101}">
      <dgm:prSet phldrT="[Текст]" custT="1"/>
      <dgm:spPr/>
      <dgm:t>
        <a:bodyPr/>
        <a:lstStyle/>
        <a:p>
          <a:r>
            <a:rPr lang="ru-RU" sz="1600" dirty="0">
              <a:solidFill>
                <a:srgbClr val="C00000"/>
              </a:solidFill>
            </a:rPr>
            <a:t>День защитника Отечества</a:t>
          </a:r>
        </a:p>
      </dgm:t>
    </dgm:pt>
    <dgm:pt modelId="{A25016CE-95DB-472F-B534-488344128F0F}" type="parTrans" cxnId="{E66219C8-DD61-4276-83F6-A7503934E91C}">
      <dgm:prSet/>
      <dgm:spPr/>
      <dgm:t>
        <a:bodyPr/>
        <a:lstStyle/>
        <a:p>
          <a:endParaRPr lang="ru-RU"/>
        </a:p>
      </dgm:t>
    </dgm:pt>
    <dgm:pt modelId="{583DE1A0-FF9B-4B42-AE45-3FA410DBF51E}" type="sibTrans" cxnId="{E66219C8-DD61-4276-83F6-A7503934E91C}">
      <dgm:prSet/>
      <dgm:spPr/>
      <dgm:t>
        <a:bodyPr/>
        <a:lstStyle/>
        <a:p>
          <a:endParaRPr lang="ru-RU"/>
        </a:p>
      </dgm:t>
    </dgm:pt>
    <dgm:pt modelId="{BB157C63-B6AC-43CC-8635-708C3CE507D5}">
      <dgm:prSet phldrT="[Текст]" custT="1"/>
      <dgm:spPr/>
      <dgm:t>
        <a:bodyPr/>
        <a:lstStyle/>
        <a:p>
          <a:r>
            <a:rPr lang="ru-RU" sz="1600" dirty="0">
              <a:solidFill>
                <a:srgbClr val="C00000"/>
              </a:solidFill>
            </a:rPr>
            <a:t>8 Марта </a:t>
          </a:r>
        </a:p>
      </dgm:t>
    </dgm:pt>
    <dgm:pt modelId="{FEF663F6-C56B-4215-808D-DC5B4E7EBD2E}" type="parTrans" cxnId="{FB4D1374-DD46-483C-80B2-F6B26770B9CD}">
      <dgm:prSet/>
      <dgm:spPr/>
      <dgm:t>
        <a:bodyPr/>
        <a:lstStyle/>
        <a:p>
          <a:endParaRPr lang="ru-RU"/>
        </a:p>
      </dgm:t>
    </dgm:pt>
    <dgm:pt modelId="{26F2D198-4458-4BB1-8303-0130EB1BFCEE}" type="sibTrans" cxnId="{FB4D1374-DD46-483C-80B2-F6B26770B9CD}">
      <dgm:prSet/>
      <dgm:spPr/>
      <dgm:t>
        <a:bodyPr/>
        <a:lstStyle/>
        <a:p>
          <a:endParaRPr lang="ru-RU"/>
        </a:p>
      </dgm:t>
    </dgm:pt>
    <dgm:pt modelId="{13DF7F15-4ED9-43FD-8082-B00729E27092}">
      <dgm:prSet phldrT="[Текст]" custT="1"/>
      <dgm:spPr/>
      <dgm:t>
        <a:bodyPr/>
        <a:lstStyle/>
        <a:p>
          <a:r>
            <a:rPr lang="ru-RU" sz="1600" dirty="0">
              <a:solidFill>
                <a:srgbClr val="C00000"/>
              </a:solidFill>
            </a:rPr>
            <a:t>Последний звонок</a:t>
          </a:r>
        </a:p>
      </dgm:t>
    </dgm:pt>
    <dgm:pt modelId="{B8F39C84-F720-4FB9-A13C-651A98E024FD}" type="parTrans" cxnId="{2143087B-C470-455C-AED0-A5CEAC8B845D}">
      <dgm:prSet/>
      <dgm:spPr/>
      <dgm:t>
        <a:bodyPr/>
        <a:lstStyle/>
        <a:p>
          <a:endParaRPr lang="ru-RU"/>
        </a:p>
      </dgm:t>
    </dgm:pt>
    <dgm:pt modelId="{350EEFC5-6F27-4B34-B693-E4835392D4BD}" type="sibTrans" cxnId="{2143087B-C470-455C-AED0-A5CEAC8B845D}">
      <dgm:prSet/>
      <dgm:spPr/>
      <dgm:t>
        <a:bodyPr/>
        <a:lstStyle/>
        <a:p>
          <a:endParaRPr lang="ru-RU"/>
        </a:p>
      </dgm:t>
    </dgm:pt>
    <dgm:pt modelId="{0B321260-F40A-475E-9E2D-9EEBD6621ADC}">
      <dgm:prSet phldrT="[Текст]" custT="1"/>
      <dgm:spPr/>
      <dgm:t>
        <a:bodyPr/>
        <a:lstStyle/>
        <a:p>
          <a:r>
            <a:rPr lang="ru-RU" sz="1600" b="0" dirty="0">
              <a:solidFill>
                <a:srgbClr val="C00000"/>
              </a:solidFill>
            </a:rPr>
            <a:t>Первый звонок</a:t>
          </a:r>
        </a:p>
      </dgm:t>
    </dgm:pt>
    <dgm:pt modelId="{E254FC15-B107-4234-B9BF-AED63406554B}" type="parTrans" cxnId="{4626869E-7AF8-4F8B-A7B8-E05A11A526DC}">
      <dgm:prSet/>
      <dgm:spPr/>
      <dgm:t>
        <a:bodyPr/>
        <a:lstStyle/>
        <a:p>
          <a:endParaRPr lang="ru-RU"/>
        </a:p>
      </dgm:t>
    </dgm:pt>
    <dgm:pt modelId="{6471C80A-962B-4BB6-8A7D-E511D00B1865}" type="sibTrans" cxnId="{4626869E-7AF8-4F8B-A7B8-E05A11A526DC}">
      <dgm:prSet/>
      <dgm:spPr/>
      <dgm:t>
        <a:bodyPr/>
        <a:lstStyle/>
        <a:p>
          <a:endParaRPr lang="ru-RU"/>
        </a:p>
      </dgm:t>
    </dgm:pt>
    <dgm:pt modelId="{C6188B0F-26B5-4ABC-96B2-150C0D0BAFCB}">
      <dgm:prSet phldrT="[Текст]"/>
      <dgm:spPr/>
      <dgm:t>
        <a:bodyPr/>
        <a:lstStyle/>
        <a:p>
          <a:r>
            <a:rPr lang="ru-RU"/>
            <a:t>1</a:t>
          </a:r>
        </a:p>
      </dgm:t>
    </dgm:pt>
    <dgm:pt modelId="{981E6948-3648-471D-865B-3D8459A42536}" type="sibTrans" cxnId="{D70DE3F0-6340-4261-BAAF-E68BCF97E1A6}">
      <dgm:prSet/>
      <dgm:spPr/>
      <dgm:t>
        <a:bodyPr/>
        <a:lstStyle/>
        <a:p>
          <a:endParaRPr lang="ru-RU"/>
        </a:p>
      </dgm:t>
    </dgm:pt>
    <dgm:pt modelId="{F5C7CF64-815D-4791-AF33-95BD1AE53B89}" type="parTrans" cxnId="{D70DE3F0-6340-4261-BAAF-E68BCF97E1A6}">
      <dgm:prSet/>
      <dgm:spPr/>
      <dgm:t>
        <a:bodyPr/>
        <a:lstStyle/>
        <a:p>
          <a:endParaRPr lang="ru-RU"/>
        </a:p>
      </dgm:t>
    </dgm:pt>
    <dgm:pt modelId="{9DF77BEA-2A0D-423B-8966-94B6BEE65A1E}">
      <dgm:prSet phldrT="[Текст]"/>
      <dgm:spPr/>
      <dgm:t>
        <a:bodyPr/>
        <a:lstStyle/>
        <a:p>
          <a:r>
            <a:rPr lang="ru-RU"/>
            <a:t>3</a:t>
          </a:r>
        </a:p>
      </dgm:t>
    </dgm:pt>
    <dgm:pt modelId="{A7DACA0D-371D-463F-BD4C-BB0B45C96B4C}" type="sibTrans" cxnId="{279C377F-700D-492D-8630-6601EDB8A464}">
      <dgm:prSet/>
      <dgm:spPr/>
      <dgm:t>
        <a:bodyPr/>
        <a:lstStyle/>
        <a:p>
          <a:endParaRPr lang="ru-RU"/>
        </a:p>
      </dgm:t>
    </dgm:pt>
    <dgm:pt modelId="{34E61A4E-33CF-4165-86C4-37D81BD5A02C}" type="parTrans" cxnId="{279C377F-700D-492D-8630-6601EDB8A464}">
      <dgm:prSet/>
      <dgm:spPr/>
      <dgm:t>
        <a:bodyPr/>
        <a:lstStyle/>
        <a:p>
          <a:endParaRPr lang="ru-RU"/>
        </a:p>
      </dgm:t>
    </dgm:pt>
    <dgm:pt modelId="{A0FDD11B-D890-46FA-A67E-DD2B08CEFBA5}">
      <dgm:prSet phldrT="[Текст]" custT="1"/>
      <dgm:spPr/>
      <dgm:t>
        <a:bodyPr/>
        <a:lstStyle/>
        <a:p>
          <a:r>
            <a:rPr lang="ru-RU" sz="2500" b="1">
              <a:solidFill>
                <a:schemeClr val="accent2">
                  <a:lumMod val="50000"/>
                </a:schemeClr>
              </a:solidFill>
            </a:rPr>
            <a:t>Совместные праздники:</a:t>
          </a:r>
        </a:p>
      </dgm:t>
    </dgm:pt>
    <dgm:pt modelId="{D1B93D5D-AA7E-4CC7-AF8D-50488A3B09C7}" type="parTrans" cxnId="{BED5BCDF-A926-42B4-8E4F-B4F126E730D7}">
      <dgm:prSet/>
      <dgm:spPr/>
      <dgm:t>
        <a:bodyPr/>
        <a:lstStyle/>
        <a:p>
          <a:endParaRPr lang="ru-RU"/>
        </a:p>
      </dgm:t>
    </dgm:pt>
    <dgm:pt modelId="{965C38BB-A1AB-4234-AC1D-287D328058C7}" type="sibTrans" cxnId="{BED5BCDF-A926-42B4-8E4F-B4F126E730D7}">
      <dgm:prSet/>
      <dgm:spPr/>
      <dgm:t>
        <a:bodyPr/>
        <a:lstStyle/>
        <a:p>
          <a:endParaRPr lang="ru-RU"/>
        </a:p>
      </dgm:t>
    </dgm:pt>
    <dgm:pt modelId="{0C0976FE-BD5B-4164-B20D-85F2130EF564}" type="pres">
      <dgm:prSet presAssocID="{90823162-9E4C-4F55-BAA5-E3BB9D499D88}" presName="linearFlow" presStyleCnt="0">
        <dgm:presLayoutVars>
          <dgm:dir/>
          <dgm:animLvl val="lvl"/>
          <dgm:resizeHandles val="exact"/>
        </dgm:presLayoutVars>
      </dgm:prSet>
      <dgm:spPr/>
    </dgm:pt>
    <dgm:pt modelId="{F8570A5D-B6D7-4A4C-82BE-9063C41389E4}" type="pres">
      <dgm:prSet presAssocID="{C6188B0F-26B5-4ABC-96B2-150C0D0BAFCB}" presName="composite" presStyleCnt="0"/>
      <dgm:spPr/>
    </dgm:pt>
    <dgm:pt modelId="{E466A9FE-EBDB-40A2-872C-FD1AF15CA19B}" type="pres">
      <dgm:prSet presAssocID="{C6188B0F-26B5-4ABC-96B2-150C0D0BAFC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E3DF3CD-56E0-467C-91BA-AD2589A1FA2C}" type="pres">
      <dgm:prSet presAssocID="{C6188B0F-26B5-4ABC-96B2-150C0D0BAFCB}" presName="descendantText" presStyleLbl="alignAcc1" presStyleIdx="0" presStyleCnt="3">
        <dgm:presLayoutVars>
          <dgm:bulletEnabled val="1"/>
        </dgm:presLayoutVars>
      </dgm:prSet>
      <dgm:spPr/>
    </dgm:pt>
    <dgm:pt modelId="{4535EBD5-6996-4F52-AC1A-539CF6E0A62F}" type="pres">
      <dgm:prSet presAssocID="{981E6948-3648-471D-865B-3D8459A42536}" presName="sp" presStyleCnt="0"/>
      <dgm:spPr/>
    </dgm:pt>
    <dgm:pt modelId="{7C417345-F646-45BF-8D5A-A04612C44B54}" type="pres">
      <dgm:prSet presAssocID="{2FE56C0C-C472-463F-8857-68210A7A5FED}" presName="composite" presStyleCnt="0"/>
      <dgm:spPr/>
    </dgm:pt>
    <dgm:pt modelId="{A3FAD0C9-FE8C-48E2-ABC0-129918311099}" type="pres">
      <dgm:prSet presAssocID="{2FE56C0C-C472-463F-8857-68210A7A5FE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56AFDF6-2E76-42A7-AA69-21C217EB2989}" type="pres">
      <dgm:prSet presAssocID="{2FE56C0C-C472-463F-8857-68210A7A5FED}" presName="descendantText" presStyleLbl="alignAcc1" presStyleIdx="1" presStyleCnt="3" custLinFactNeighborX="0" custLinFactNeighborY="8547">
        <dgm:presLayoutVars>
          <dgm:bulletEnabled val="1"/>
        </dgm:presLayoutVars>
      </dgm:prSet>
      <dgm:spPr/>
    </dgm:pt>
    <dgm:pt modelId="{9B296EA5-3128-4957-99F0-934183D75932}" type="pres">
      <dgm:prSet presAssocID="{7C1E38EB-8BDD-43ED-900C-2144ADED6D23}" presName="sp" presStyleCnt="0"/>
      <dgm:spPr/>
    </dgm:pt>
    <dgm:pt modelId="{D5E634B6-A341-480A-A646-4DEC7DF350DE}" type="pres">
      <dgm:prSet presAssocID="{9DF77BEA-2A0D-423B-8966-94B6BEE65A1E}" presName="composite" presStyleCnt="0"/>
      <dgm:spPr/>
    </dgm:pt>
    <dgm:pt modelId="{24CBE00B-E292-4DC2-BF1A-3F249294C36E}" type="pres">
      <dgm:prSet presAssocID="{9DF77BEA-2A0D-423B-8966-94B6BEE65A1E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4CCEDCB-9168-4ADB-ACDF-CEC4FD5FEC91}" type="pres">
      <dgm:prSet presAssocID="{9DF77BEA-2A0D-423B-8966-94B6BEE65A1E}" presName="descendantText" presStyleLbl="alignAcc1" presStyleIdx="2" presStyleCnt="3" custScaleY="296846">
        <dgm:presLayoutVars>
          <dgm:bulletEnabled val="1"/>
        </dgm:presLayoutVars>
      </dgm:prSet>
      <dgm:spPr/>
    </dgm:pt>
  </dgm:ptLst>
  <dgm:cxnLst>
    <dgm:cxn modelId="{DF503D00-2CDF-4C58-A6B0-1D269F9C6CCF}" type="presOf" srcId="{15D24908-6E8D-4776-864A-47EB57F69101}" destId="{E4CCEDCB-9168-4ADB-ACDF-CEC4FD5FEC91}" srcOrd="0" destOrd="4" presId="urn:microsoft.com/office/officeart/2005/8/layout/chevron2"/>
    <dgm:cxn modelId="{45CDEE33-D9E6-4C16-B7B2-7171A78FB6E6}" type="presOf" srcId="{2FE56C0C-C472-463F-8857-68210A7A5FED}" destId="{A3FAD0C9-FE8C-48E2-ABC0-129918311099}" srcOrd="0" destOrd="0" presId="urn:microsoft.com/office/officeart/2005/8/layout/chevron2"/>
    <dgm:cxn modelId="{DF12D639-4771-481F-A013-72F09DAD925D}" srcId="{2FE56C0C-C472-463F-8857-68210A7A5FED}" destId="{4F126545-C751-4B37-BE18-D5B772A1D750}" srcOrd="0" destOrd="0" parTransId="{2B91A556-C18C-4970-BC73-9FB09917ADEA}" sibTransId="{82C947D6-95A8-4D10-9430-40BA2C483CDC}"/>
    <dgm:cxn modelId="{7333F239-68AE-498F-BDF4-BD4CB96F80CB}" type="presOf" srcId="{0B321260-F40A-475E-9E2D-9EEBD6621ADC}" destId="{E4CCEDCB-9168-4ADB-ACDF-CEC4FD5FEC91}" srcOrd="0" destOrd="1" presId="urn:microsoft.com/office/officeart/2005/8/layout/chevron2"/>
    <dgm:cxn modelId="{CCD7275E-62EC-4430-88D5-884012B6BB2E}" srcId="{9DF77BEA-2A0D-423B-8966-94B6BEE65A1E}" destId="{8290FD35-695A-45CB-80F4-5EBD52F8170C}" srcOrd="2" destOrd="0" parTransId="{A0552BB8-0D5A-4840-9260-2B3397095A06}" sibTransId="{4B7474F9-7D60-4D2C-ACD2-3933F32ACE4B}"/>
    <dgm:cxn modelId="{48229869-3916-4407-8186-9F15E145F231}" type="presOf" srcId="{4F126545-C751-4B37-BE18-D5B772A1D750}" destId="{B56AFDF6-2E76-42A7-AA69-21C217EB2989}" srcOrd="0" destOrd="0" presId="urn:microsoft.com/office/officeart/2005/8/layout/chevron2"/>
    <dgm:cxn modelId="{A4FDB64C-691D-44C4-9D8A-A44D98858F92}" type="presOf" srcId="{BC3DF543-7640-4AD0-9211-08FB421A1F55}" destId="{DE3DF3CD-56E0-467C-91BA-AD2589A1FA2C}" srcOrd="0" destOrd="0" presId="urn:microsoft.com/office/officeart/2005/8/layout/chevron2"/>
    <dgm:cxn modelId="{23FFEC6C-6162-4FB8-A7D8-5DCE26913F1D}" type="presOf" srcId="{13DF7F15-4ED9-43FD-8082-B00729E27092}" destId="{E4CCEDCB-9168-4ADB-ACDF-CEC4FD5FEC91}" srcOrd="0" destOrd="6" presId="urn:microsoft.com/office/officeart/2005/8/layout/chevron2"/>
    <dgm:cxn modelId="{FB4D1374-DD46-483C-80B2-F6B26770B9CD}" srcId="{9DF77BEA-2A0D-423B-8966-94B6BEE65A1E}" destId="{BB157C63-B6AC-43CC-8635-708C3CE507D5}" srcOrd="5" destOrd="0" parTransId="{FEF663F6-C56B-4215-808D-DC5B4E7EBD2E}" sibTransId="{26F2D198-4458-4BB1-8303-0130EB1BFCEE}"/>
    <dgm:cxn modelId="{2143087B-C470-455C-AED0-A5CEAC8B845D}" srcId="{9DF77BEA-2A0D-423B-8966-94B6BEE65A1E}" destId="{13DF7F15-4ED9-43FD-8082-B00729E27092}" srcOrd="6" destOrd="0" parTransId="{B8F39C84-F720-4FB9-A13C-651A98E024FD}" sibTransId="{350EEFC5-6F27-4B34-B693-E4835392D4BD}"/>
    <dgm:cxn modelId="{279C377F-700D-492D-8630-6601EDB8A464}" srcId="{90823162-9E4C-4F55-BAA5-E3BB9D499D88}" destId="{9DF77BEA-2A0D-423B-8966-94B6BEE65A1E}" srcOrd="2" destOrd="0" parTransId="{34E61A4E-33CF-4165-86C4-37D81BD5A02C}" sibTransId="{A7DACA0D-371D-463F-BD4C-BB0B45C96B4C}"/>
    <dgm:cxn modelId="{4626869E-7AF8-4F8B-A7B8-E05A11A526DC}" srcId="{9DF77BEA-2A0D-423B-8966-94B6BEE65A1E}" destId="{0B321260-F40A-475E-9E2D-9EEBD6621ADC}" srcOrd="1" destOrd="0" parTransId="{E254FC15-B107-4234-B9BF-AED63406554B}" sibTransId="{6471C80A-962B-4BB6-8A7D-E511D00B1865}"/>
    <dgm:cxn modelId="{351576A6-B958-49A3-B298-A330C7D87B4D}" type="presOf" srcId="{9DF77BEA-2A0D-423B-8966-94B6BEE65A1E}" destId="{24CBE00B-E292-4DC2-BF1A-3F249294C36E}" srcOrd="0" destOrd="0" presId="urn:microsoft.com/office/officeart/2005/8/layout/chevron2"/>
    <dgm:cxn modelId="{E66219C8-DD61-4276-83F6-A7503934E91C}" srcId="{9DF77BEA-2A0D-423B-8966-94B6BEE65A1E}" destId="{15D24908-6E8D-4776-864A-47EB57F69101}" srcOrd="4" destOrd="0" parTransId="{A25016CE-95DB-472F-B534-488344128F0F}" sibTransId="{583DE1A0-FF9B-4B42-AE45-3FA410DBF51E}"/>
    <dgm:cxn modelId="{D5880AD2-B164-4AA6-97BD-5B40C3945B75}" type="presOf" srcId="{A0FDD11B-D890-46FA-A67E-DD2B08CEFBA5}" destId="{E4CCEDCB-9168-4ADB-ACDF-CEC4FD5FEC91}" srcOrd="0" destOrd="0" presId="urn:microsoft.com/office/officeart/2005/8/layout/chevron2"/>
    <dgm:cxn modelId="{3BC081D7-3AA6-47FD-B922-2CF6ADAF1245}" srcId="{C6188B0F-26B5-4ABC-96B2-150C0D0BAFCB}" destId="{BC3DF543-7640-4AD0-9211-08FB421A1F55}" srcOrd="0" destOrd="0" parTransId="{ED5F806B-21CD-43D5-A2E7-407A36FDEA24}" sibTransId="{19B074BB-76FE-4D73-86AA-DD79CEC5F26E}"/>
    <dgm:cxn modelId="{0A596EDB-6B78-4965-9B42-2448D4E83192}" type="presOf" srcId="{8290FD35-695A-45CB-80F4-5EBD52F8170C}" destId="{E4CCEDCB-9168-4ADB-ACDF-CEC4FD5FEC91}" srcOrd="0" destOrd="2" presId="urn:microsoft.com/office/officeart/2005/8/layout/chevron2"/>
    <dgm:cxn modelId="{BED5BCDF-A926-42B4-8E4F-B4F126E730D7}" srcId="{9DF77BEA-2A0D-423B-8966-94B6BEE65A1E}" destId="{A0FDD11B-D890-46FA-A67E-DD2B08CEFBA5}" srcOrd="0" destOrd="0" parTransId="{D1B93D5D-AA7E-4CC7-AF8D-50488A3B09C7}" sibTransId="{965C38BB-A1AB-4234-AC1D-287D328058C7}"/>
    <dgm:cxn modelId="{2046C9E1-1BD2-4BF7-BB19-DB97B49BD3BE}" type="presOf" srcId="{51EC4E6A-7223-4399-AB30-7AF867A6BF11}" destId="{E4CCEDCB-9168-4ADB-ACDF-CEC4FD5FEC91}" srcOrd="0" destOrd="3" presId="urn:microsoft.com/office/officeart/2005/8/layout/chevron2"/>
    <dgm:cxn modelId="{40FBECE7-A121-482B-A418-8845E7772710}" type="presOf" srcId="{BB157C63-B6AC-43CC-8635-708C3CE507D5}" destId="{E4CCEDCB-9168-4ADB-ACDF-CEC4FD5FEC91}" srcOrd="0" destOrd="5" presId="urn:microsoft.com/office/officeart/2005/8/layout/chevron2"/>
    <dgm:cxn modelId="{E4191FE8-7A9E-4011-ADAC-148963899C90}" srcId="{9DF77BEA-2A0D-423B-8966-94B6BEE65A1E}" destId="{51EC4E6A-7223-4399-AB30-7AF867A6BF11}" srcOrd="3" destOrd="0" parTransId="{D16D8A30-BDD2-4D27-A51C-E178270B9C93}" sibTransId="{2FF41FBF-36EE-416B-B26A-FAA27048C349}"/>
    <dgm:cxn modelId="{D70DE3F0-6340-4261-BAAF-E68BCF97E1A6}" srcId="{90823162-9E4C-4F55-BAA5-E3BB9D499D88}" destId="{C6188B0F-26B5-4ABC-96B2-150C0D0BAFCB}" srcOrd="0" destOrd="0" parTransId="{F5C7CF64-815D-4791-AF33-95BD1AE53B89}" sibTransId="{981E6948-3648-471D-865B-3D8459A42536}"/>
    <dgm:cxn modelId="{9DF3C2F3-9F83-4362-9C2C-F2FAE203041C}" type="presOf" srcId="{C6188B0F-26B5-4ABC-96B2-150C0D0BAFCB}" destId="{E466A9FE-EBDB-40A2-872C-FD1AF15CA19B}" srcOrd="0" destOrd="0" presId="urn:microsoft.com/office/officeart/2005/8/layout/chevron2"/>
    <dgm:cxn modelId="{C13806FB-F5E2-4767-8F6D-9EB3B3293247}" type="presOf" srcId="{90823162-9E4C-4F55-BAA5-E3BB9D499D88}" destId="{0C0976FE-BD5B-4164-B20D-85F2130EF564}" srcOrd="0" destOrd="0" presId="urn:microsoft.com/office/officeart/2005/8/layout/chevron2"/>
    <dgm:cxn modelId="{35FDACFC-E0A7-4252-92B6-15F5F4F943D0}" srcId="{90823162-9E4C-4F55-BAA5-E3BB9D499D88}" destId="{2FE56C0C-C472-463F-8857-68210A7A5FED}" srcOrd="1" destOrd="0" parTransId="{13B0CECD-E6A9-4AD8-8BF3-7EA97946076C}" sibTransId="{7C1E38EB-8BDD-43ED-900C-2144ADED6D23}"/>
    <dgm:cxn modelId="{F0978AB8-A003-4084-A8F7-79C4DAE6F908}" type="presParOf" srcId="{0C0976FE-BD5B-4164-B20D-85F2130EF564}" destId="{F8570A5D-B6D7-4A4C-82BE-9063C41389E4}" srcOrd="0" destOrd="0" presId="urn:microsoft.com/office/officeart/2005/8/layout/chevron2"/>
    <dgm:cxn modelId="{36CBD0DD-2866-414D-81A7-D85391583469}" type="presParOf" srcId="{F8570A5D-B6D7-4A4C-82BE-9063C41389E4}" destId="{E466A9FE-EBDB-40A2-872C-FD1AF15CA19B}" srcOrd="0" destOrd="0" presId="urn:microsoft.com/office/officeart/2005/8/layout/chevron2"/>
    <dgm:cxn modelId="{5E92FF33-8EB1-42E1-9177-CE95BCF0D6D0}" type="presParOf" srcId="{F8570A5D-B6D7-4A4C-82BE-9063C41389E4}" destId="{DE3DF3CD-56E0-467C-91BA-AD2589A1FA2C}" srcOrd="1" destOrd="0" presId="urn:microsoft.com/office/officeart/2005/8/layout/chevron2"/>
    <dgm:cxn modelId="{5CE6A77A-4CDA-4E31-BACA-09A6F66A7990}" type="presParOf" srcId="{0C0976FE-BD5B-4164-B20D-85F2130EF564}" destId="{4535EBD5-6996-4F52-AC1A-539CF6E0A62F}" srcOrd="1" destOrd="0" presId="urn:microsoft.com/office/officeart/2005/8/layout/chevron2"/>
    <dgm:cxn modelId="{EDC43549-5CF0-4219-A5E8-EBCDB2BEB1A8}" type="presParOf" srcId="{0C0976FE-BD5B-4164-B20D-85F2130EF564}" destId="{7C417345-F646-45BF-8D5A-A04612C44B54}" srcOrd="2" destOrd="0" presId="urn:microsoft.com/office/officeart/2005/8/layout/chevron2"/>
    <dgm:cxn modelId="{28AE7CEF-8C50-4E06-B289-725B0E84E6A3}" type="presParOf" srcId="{7C417345-F646-45BF-8D5A-A04612C44B54}" destId="{A3FAD0C9-FE8C-48E2-ABC0-129918311099}" srcOrd="0" destOrd="0" presId="urn:microsoft.com/office/officeart/2005/8/layout/chevron2"/>
    <dgm:cxn modelId="{CD5CED3B-4BA7-4166-A072-5CFA534A49C6}" type="presParOf" srcId="{7C417345-F646-45BF-8D5A-A04612C44B54}" destId="{B56AFDF6-2E76-42A7-AA69-21C217EB2989}" srcOrd="1" destOrd="0" presId="urn:microsoft.com/office/officeart/2005/8/layout/chevron2"/>
    <dgm:cxn modelId="{2522FE18-0A48-44E4-85B5-EAAA686A2354}" type="presParOf" srcId="{0C0976FE-BD5B-4164-B20D-85F2130EF564}" destId="{9B296EA5-3128-4957-99F0-934183D75932}" srcOrd="3" destOrd="0" presId="urn:microsoft.com/office/officeart/2005/8/layout/chevron2"/>
    <dgm:cxn modelId="{49C12E56-B681-487A-9A0C-F53E8F1B6F80}" type="presParOf" srcId="{0C0976FE-BD5B-4164-B20D-85F2130EF564}" destId="{D5E634B6-A341-480A-A646-4DEC7DF350DE}" srcOrd="4" destOrd="0" presId="urn:microsoft.com/office/officeart/2005/8/layout/chevron2"/>
    <dgm:cxn modelId="{1A565E13-BD55-4097-927A-D6D9BEA8746D}" type="presParOf" srcId="{D5E634B6-A341-480A-A646-4DEC7DF350DE}" destId="{24CBE00B-E292-4DC2-BF1A-3F249294C36E}" srcOrd="0" destOrd="0" presId="urn:microsoft.com/office/officeart/2005/8/layout/chevron2"/>
    <dgm:cxn modelId="{9E58941B-6087-4C40-8FAB-F8738D1FB2D0}" type="presParOf" srcId="{D5E634B6-A341-480A-A646-4DEC7DF350DE}" destId="{E4CCEDCB-9168-4ADB-ACDF-CEC4FD5FEC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6A9FE-EBDB-40A2-872C-FD1AF15CA19B}">
      <dsp:nvSpPr>
        <dsp:cNvPr id="0" name=""/>
        <dsp:cNvSpPr/>
      </dsp:nvSpPr>
      <dsp:spPr>
        <a:xfrm rot="5400000">
          <a:off x="-161027" y="311431"/>
          <a:ext cx="1073515" cy="7514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1</a:t>
          </a:r>
        </a:p>
      </dsp:txBody>
      <dsp:txXfrm rot="-5400000">
        <a:off x="1" y="526133"/>
        <a:ext cx="751460" cy="322055"/>
      </dsp:txXfrm>
    </dsp:sp>
    <dsp:sp modelId="{DE3DF3CD-56E0-467C-91BA-AD2589A1FA2C}">
      <dsp:nvSpPr>
        <dsp:cNvPr id="0" name=""/>
        <dsp:cNvSpPr/>
      </dsp:nvSpPr>
      <dsp:spPr>
        <a:xfrm rot="5400000">
          <a:off x="2770037" y="-1868172"/>
          <a:ext cx="697784" cy="47349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 dirty="0">
              <a:solidFill>
                <a:schemeClr val="accent2">
                  <a:lumMod val="50000"/>
                </a:schemeClr>
              </a:solidFill>
            </a:rPr>
            <a:t>Педагогическое просвещение</a:t>
          </a:r>
        </a:p>
      </dsp:txBody>
      <dsp:txXfrm rot="-5400000">
        <a:off x="751460" y="184468"/>
        <a:ext cx="4700876" cy="629658"/>
      </dsp:txXfrm>
    </dsp:sp>
    <dsp:sp modelId="{A3FAD0C9-FE8C-48E2-ABC0-129918311099}">
      <dsp:nvSpPr>
        <dsp:cNvPr id="0" name=""/>
        <dsp:cNvSpPr/>
      </dsp:nvSpPr>
      <dsp:spPr>
        <a:xfrm rot="5400000">
          <a:off x="-161027" y="1249589"/>
          <a:ext cx="1073515" cy="7514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2</a:t>
          </a:r>
        </a:p>
      </dsp:txBody>
      <dsp:txXfrm rot="-5400000">
        <a:off x="1" y="1464291"/>
        <a:ext cx="751460" cy="322055"/>
      </dsp:txXfrm>
    </dsp:sp>
    <dsp:sp modelId="{B56AFDF6-2E76-42A7-AA69-21C217EB2989}">
      <dsp:nvSpPr>
        <dsp:cNvPr id="0" name=""/>
        <dsp:cNvSpPr/>
      </dsp:nvSpPr>
      <dsp:spPr>
        <a:xfrm rot="5400000">
          <a:off x="2770037" y="-870374"/>
          <a:ext cx="697784" cy="47349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>
              <a:solidFill>
                <a:schemeClr val="accent2">
                  <a:lumMod val="50000"/>
                </a:schemeClr>
              </a:solidFill>
            </a:rPr>
            <a:t>Перемены</a:t>
          </a:r>
        </a:p>
      </dsp:txBody>
      <dsp:txXfrm rot="-5400000">
        <a:off x="751460" y="1182266"/>
        <a:ext cx="4700876" cy="629658"/>
      </dsp:txXfrm>
    </dsp:sp>
    <dsp:sp modelId="{24CBE00B-E292-4DC2-BF1A-3F249294C36E}">
      <dsp:nvSpPr>
        <dsp:cNvPr id="0" name=""/>
        <dsp:cNvSpPr/>
      </dsp:nvSpPr>
      <dsp:spPr>
        <a:xfrm rot="5400000">
          <a:off x="-161027" y="2874529"/>
          <a:ext cx="1073515" cy="7514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3</a:t>
          </a:r>
        </a:p>
      </dsp:txBody>
      <dsp:txXfrm rot="-5400000">
        <a:off x="1" y="3089231"/>
        <a:ext cx="751460" cy="322055"/>
      </dsp:txXfrm>
    </dsp:sp>
    <dsp:sp modelId="{E4CCEDCB-9168-4ADB-ACDF-CEC4FD5FEC91}">
      <dsp:nvSpPr>
        <dsp:cNvPr id="0" name=""/>
        <dsp:cNvSpPr/>
      </dsp:nvSpPr>
      <dsp:spPr>
        <a:xfrm rot="5400000">
          <a:off x="2083256" y="694924"/>
          <a:ext cx="2071346" cy="47349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b="1" kern="1200">
              <a:solidFill>
                <a:schemeClr val="accent2">
                  <a:lumMod val="50000"/>
                </a:schemeClr>
              </a:solidFill>
            </a:rPr>
            <a:t>Совместные праздники: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>
              <a:solidFill>
                <a:srgbClr val="C00000"/>
              </a:solidFill>
            </a:rPr>
            <a:t>Первый звонок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C00000"/>
              </a:solidFill>
            </a:rPr>
            <a:t>День учителя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C00000"/>
              </a:solidFill>
            </a:rPr>
            <a:t>Встреча Нового года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C00000"/>
              </a:solidFill>
            </a:rPr>
            <a:t>День защитника Отечества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C00000"/>
              </a:solidFill>
            </a:rPr>
            <a:t>8 Марта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C00000"/>
              </a:solidFill>
            </a:rPr>
            <a:t>Последний звонок</a:t>
          </a:r>
        </a:p>
      </dsp:txBody>
      <dsp:txXfrm rot="-5400000">
        <a:off x="751460" y="2127836"/>
        <a:ext cx="4633824" cy="1869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492896"/>
            <a:ext cx="5544616" cy="1224136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31641" y="45855"/>
            <a:ext cx="662473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1331640" y="1484784"/>
            <a:ext cx="676875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45855"/>
            <a:ext cx="662473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1484784"/>
            <a:ext cx="676875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5688632" cy="6381328"/>
          </a:xfrm>
        </p:spPr>
        <p:txBody>
          <a:bodyPr>
            <a:normAutofit/>
          </a:bodyPr>
          <a:lstStyle/>
          <a:p>
            <a:r>
              <a:rPr lang="ru-RU" dirty="0"/>
              <a:t>Профсоюзный конкурс</a:t>
            </a:r>
            <a:br>
              <a:rPr lang="ru-RU" dirty="0"/>
            </a:br>
            <a:r>
              <a:rPr lang="ru-RU" dirty="0"/>
              <a:t>«Успешный проект»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МБОУ Чертковская СОШ №2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p:transition spd="slow" advClick="0" advTm="4000">
    <p:circle/>
    <p:sndAc>
      <p:stSnd loop="1">
        <p:snd r:embed="rId3" name="Профсоюзные песни - Знаешь ли ты_(Inkompmusic.ru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332656"/>
            <a:ext cx="6984776" cy="5760640"/>
          </a:xfrm>
        </p:spPr>
        <p:txBody>
          <a:bodyPr/>
          <a:lstStyle/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каждом коллективе важна его атмосфера, уклад отношений, умение вместе не только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работать,но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отдыхать.</a:t>
            </a:r>
          </a:p>
          <a:p>
            <a:r>
              <a:rPr lang="ru-RU" b="1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C:\Users\Ольга Сергеевна\Documents\программа Илы\IMG-20191230-WA0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48" y="2060914"/>
            <a:ext cx="3675856" cy="264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 Сергеевна\Documents\программа Илы\IMG-20191230-WA0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27" y="3203979"/>
            <a:ext cx="3723033" cy="2748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61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898902"/>
            <a:ext cx="6840759" cy="5194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3" y="3946244"/>
            <a:ext cx="3611893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14" y="857882"/>
            <a:ext cx="3995936" cy="2996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9632" y="25698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Минуты релаксации в День Матери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63990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88" y="3873755"/>
            <a:ext cx="3666004" cy="2749503"/>
          </a:xfr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6" y="3861048"/>
            <a:ext cx="3611092" cy="274950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7" y="980728"/>
            <a:ext cx="3611092" cy="27098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26053"/>
            <a:ext cx="3673924" cy="2755443"/>
          </a:xfrm>
          <a:prstGeom prst="rect">
            <a:avLst/>
          </a:prstGeom>
        </p:spPr>
      </p:pic>
      <p:pic>
        <p:nvPicPr>
          <p:cNvPr id="8" name="Рисунок 7" descr="E:\АРХИВ 2014\Мои документы\23 февраля!\1-2-768x10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48" y="1844824"/>
            <a:ext cx="209405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363618" y="179348"/>
            <a:ext cx="4686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Поздравляем мужчин и женщин</a:t>
            </a:r>
          </a:p>
        </p:txBody>
      </p:sp>
    </p:spTree>
    <p:extLst>
      <p:ext uri="{BB962C8B-B14F-4D97-AF65-F5344CB8AC3E}">
        <p14:creationId xmlns:p14="http://schemas.microsoft.com/office/powerpoint/2010/main" val="404734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5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5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12068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 Профсоюза не только в создании альтернативы, а в желании дать возможность каждому на привычное и обыденное посмотреть с другой позиции. Как наше слово и дело  отзовется…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Да, каждый человек- это остров, а задача Профсоюза помогать строить мосты и мостики друг к другу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этого не нужны финансы. Расчеты экономичности нашего проекта. Хотя затраты на ее осуществление громадны: личное время отнятое у семьи помноженное на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ведь самое трудное и в то же время радостное- делать нужное дело здесь и сейчас!</a:t>
            </a:r>
          </a:p>
        </p:txBody>
      </p:sp>
      <p:pic>
        <p:nvPicPr>
          <p:cNvPr id="3" name="Рисунок 2" descr="C:\Users\Ольга Сергеевна\Documents\программа Илы\IMG-20191025-WA00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91" y="4282648"/>
            <a:ext cx="2164445" cy="2469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7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0">
        <p:circle/>
      </p:transition>
    </mc:Choice>
    <mc:Fallback xmlns="">
      <p:transition spd="slow" advClick="0" advTm="3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" y="1030922"/>
            <a:ext cx="7248525" cy="4796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69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855"/>
            <a:ext cx="6480718" cy="5831417"/>
          </a:xfrm>
        </p:spPr>
        <p:txBody>
          <a:bodyPr/>
          <a:lstStyle/>
          <a:p>
            <a:r>
              <a:rPr lang="ru-RU" dirty="0"/>
              <a:t>Присоединяйтесь  </a:t>
            </a:r>
            <a:r>
              <a:rPr lang="ru-RU"/>
              <a:t>к нам!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p:transition spd="slow" advClick="0" advTm="11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" y="785812"/>
            <a:ext cx="7400925" cy="5286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9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486687"/>
            <a:ext cx="7229475" cy="56886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21964" y="414399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Любите ли вы Профсоюз? Нет, любите ли вы Профсоюз, как любим его  мы? За постоянное общение с людьми, за возможность помочь конкретному человеку, за способность увлечь работой, за возможность самому расти и совершенствоваться.</a:t>
            </a:r>
          </a:p>
        </p:txBody>
      </p:sp>
    </p:spTree>
    <p:extLst>
      <p:ext uri="{BB962C8B-B14F-4D97-AF65-F5344CB8AC3E}">
        <p14:creationId xmlns:p14="http://schemas.microsoft.com/office/powerpoint/2010/main" val="38467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000">
        <p:circle/>
      </p:transition>
    </mc:Choice>
    <mc:Fallback xmlns="">
      <p:transition spd="slow" advClick="0" advTm="1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733814"/>
            <a:ext cx="2809875" cy="1089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89048"/>
            <a:ext cx="626469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центре деятельности первичного звена Профсоюза находится педагог со своими проблемами и заботами. Да, очень важно защитить его правовое поле. Да, важно повышать его профессиональный уровень. Но важнее всего его внутреннее состояние, ибо, создавая комфорт и атмосферу дружелюбия своим подопечным,  педагог не меньше нуждается  сам в этом же. В.А. Сухомлинский утверждал, что нет работы более изнурительной для сердца, чем работа педагога.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 не всегда тянутся к знаниям, но всегда тянутся к личностям. То как учитель одет, каково его настроение, креативность, его отношение к своему труду- все это и составляет то главное в личности, что позволяет результативно осуществлять воспитание.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Именно профсоюз может и должен стать той организацией, которая помогает коллеге  в различных жизненных коллизиях, помочь ему с ними справляться, да и просто уметь радоваться без какой-либо причины. Именно эта задача поставлена во главу работы нашей профсоюзной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25235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0">
        <p:circle/>
      </p:transition>
    </mc:Choice>
    <mc:Fallback xmlns="">
      <p:transition spd="slow" advClick="0" advTm="5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332656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Эмоциональное состояние педагога  поддерживают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37495631"/>
              </p:ext>
            </p:extLst>
          </p:nvPr>
        </p:nvGraphicFramePr>
        <p:xfrm>
          <a:off x="1907704" y="1844824"/>
          <a:ext cx="54864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55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Каждый из нас понимает, что есть только один способ воспитания других- это ежедневное самовоспитание, сохранение в себе способности к самосовершенствованию и самопознания. Вопросы педагогического выгорания  не раз выносились на заседания педсоветов, МО классных руководителей и предметником, было в центре внимания профсоюзных собраний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 descr="C:\Users\Ольга Сергеевна\Documents\программа Илы\5.04-педсовет\DSC057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324036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345638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55643" y="404664"/>
            <a:ext cx="5616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Профсоюз понимает, что личная жизнь всегда находится в связи и зависимости от жизни других людей. И замечательно, что утро твоей работы коллеги помогают начать с подарков.</a:t>
            </a:r>
          </a:p>
        </p:txBody>
      </p:sp>
      <p:pic>
        <p:nvPicPr>
          <p:cNvPr id="4" name="Рисунок 3" descr="C:\Users\Ольга Сергеевна\Documents\программа Илы\ОХРАНА ТРУДА 2019\DSC023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98" y="2852936"/>
            <a:ext cx="274543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 Сергеевна\Documents\программа Илы\ОХРАНА ТРУДА 2019\DSC02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0" y="4365104"/>
            <a:ext cx="2808312" cy="214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 Сергеевна\Documents\программа Илы\ОХРАНА ТРУДА 2019\DSC023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84" y="2827825"/>
            <a:ext cx="2697093" cy="2136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00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000">
        <p:circle/>
      </p:transition>
    </mc:Choice>
    <mc:Fallback xmlns="">
      <p:transition spd="slow" advClick="0" advTm="1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6" y="1088790"/>
            <a:ext cx="2335217" cy="159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3" y="4869160"/>
            <a:ext cx="226695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195" y="2924944"/>
            <a:ext cx="219583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7461" y="1835973"/>
            <a:ext cx="5393747" cy="40453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78010" y="254970"/>
            <a:ext cx="5832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4F622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на перемене душевные разговоры за чашечкой ароматного чая.</a:t>
            </a:r>
          </a:p>
        </p:txBody>
      </p:sp>
    </p:spTree>
    <p:extLst>
      <p:ext uri="{BB962C8B-B14F-4D97-AF65-F5344CB8AC3E}">
        <p14:creationId xmlns:p14="http://schemas.microsoft.com/office/powerpoint/2010/main" val="20538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76672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Загруженность не оправдание, а средство найти альтернативу малоподвижному образу жизни: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3" y="1257941"/>
            <a:ext cx="2924175" cy="1809750"/>
          </a:xfrm>
          <a:prstGeom prst="rect">
            <a:avLst/>
          </a:prstGeom>
        </p:spPr>
      </p:pic>
      <p:pic>
        <p:nvPicPr>
          <p:cNvPr id="4" name="Рисунок 3" descr="E:\АРХИВ 2014\Мои документы\турнир профсоюза\DSC_01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48" y="4827714"/>
            <a:ext cx="2914851" cy="176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459" y="1382702"/>
            <a:ext cx="3171825" cy="180848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18" y="2301467"/>
            <a:ext cx="2886075" cy="197167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03" y="3337009"/>
            <a:ext cx="3286125" cy="193357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71" y="4928587"/>
            <a:ext cx="2971800" cy="1960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6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4000">
        <p:circle/>
      </p:transition>
    </mc:Choice>
    <mc:Fallback xmlns="">
      <p:transition spd="slow" advClick="0" advTm="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589b769648cb48cf2b0bcdb20c62a15fc2acd82"/>
</p:tagLst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493</Words>
  <Application>Microsoft Office PowerPoint</Application>
  <PresentationFormat>Экран (4:3)</PresentationFormat>
  <Paragraphs>36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Профсоюзный конкурс «Успешный проект»    МБОУ Чертковская СОШ №2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Присоединяйтесь  к нам!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Брызги акварелью</dc:title>
  <dc:creator>obstinate</dc:creator>
  <dc:description>Шаблон презентации с сайта https://presentation-creation.ru/</dc:description>
  <cp:lastModifiedBy>anatol</cp:lastModifiedBy>
  <cp:revision>684</cp:revision>
  <dcterms:created xsi:type="dcterms:W3CDTF">2018-02-25T09:09:03Z</dcterms:created>
  <dcterms:modified xsi:type="dcterms:W3CDTF">2020-11-16T12:31:19Z</dcterms:modified>
</cp:coreProperties>
</file>