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81" r:id="rId5"/>
    <p:sldId id="259" r:id="rId6"/>
    <p:sldId id="260" r:id="rId7"/>
    <p:sldId id="261" r:id="rId8"/>
    <p:sldId id="262" r:id="rId9"/>
    <p:sldId id="276" r:id="rId10"/>
    <p:sldId id="265" r:id="rId11"/>
    <p:sldId id="275" r:id="rId12"/>
    <p:sldId id="266" r:id="rId13"/>
    <p:sldId id="268" r:id="rId14"/>
    <p:sldId id="269" r:id="rId15"/>
    <p:sldId id="280" r:id="rId16"/>
    <p:sldId id="270" r:id="rId17"/>
    <p:sldId id="271" r:id="rId18"/>
    <p:sldId id="274" r:id="rId19"/>
    <p:sldId id="282" r:id="rId20"/>
    <p:sldId id="277" r:id="rId21"/>
    <p:sldId id="272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00D5-7ED9-4D61-9FB6-C9572B397725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95336-9B91-41F5-A2BE-D72C2EB6B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CB1C-3E17-4824-B3E1-E81ED83B5AF0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52CE-F746-4EAC-8A33-45B1833F4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2BCA-4510-466A-99AF-A7DCDBE59BED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3A1A-C452-477E-83C0-93A046397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3373-D7C5-4395-A25A-3E2C7379E979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B65F-20A5-4458-9CD7-21FE86CDB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6A36-7E48-49E1-BDB4-A75556F5D897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8601-80B0-4B47-8894-7CD8E8BFE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C7EA-B543-415E-8DAA-75E51388896D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1A7B-5D82-4579-B907-B8D50D52F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E2E77-7B02-4EE2-A445-7B58DC81D635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B2E2-3762-4604-9BCA-793EF4A59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ABBE-1E75-485C-AACA-AEF5AA0AA0AA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0E81-DA36-426D-BFE0-9AF72A1CB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77AF3-D21A-4E02-A5F5-85735D06428A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B4342-0C85-4AC7-8031-6A671592E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7119-A95A-4A78-813C-D4545C857EA9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961A-05F8-408D-AA20-1CED27CFD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763F9-3E0E-4510-BCEC-106B89977343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2C24-02FF-44EB-B581-58DA7535F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FDA285-6F18-4B2E-B0A7-6B2BAB98E256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A78D5E-4E9F-4EFB-8EF6-037C06FB9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685800" y="1285859"/>
            <a:ext cx="7772400" cy="2314591"/>
          </a:xfrm>
        </p:spPr>
        <p:txBody>
          <a:bodyPr/>
          <a:lstStyle/>
          <a:p>
            <a:r>
              <a:rPr lang="ru-RU" b="1" i="1" dirty="0" smtClean="0"/>
              <a:t>«В копилку профсоюзного опыта»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МБОУ Чертковская СОШ №2</a:t>
            </a:r>
          </a:p>
        </p:txBody>
      </p:sp>
      <p:pic>
        <p:nvPicPr>
          <p:cNvPr id="6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7" name="Рисунок 6" descr="D:\Мои документы\Microsoft Office\CLIPART\PUB60COR\J0295069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16398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/>
              <a:t>Мир пожилых – особый мир!</a:t>
            </a:r>
            <a:endParaRPr lang="ru-RU" sz="4000" b="1" i="1" dirty="0"/>
          </a:p>
        </p:txBody>
      </p:sp>
      <p:pic>
        <p:nvPicPr>
          <p:cNvPr id="4" name="Содержимое 3" descr="C:\Documents and Settings\Елена Ивановна\Рабочий стол\профсоюз билет\skf4B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14488"/>
            <a:ext cx="3678559" cy="3458261"/>
          </a:xfrm>
          <a:prstGeom prst="rect">
            <a:avLst/>
          </a:prstGeom>
          <a:noFill/>
        </p:spPr>
      </p:pic>
      <p:pic>
        <p:nvPicPr>
          <p:cNvPr id="5" name="Рисунок 4" descr="C:\Documents and Settings\Администратор\Рабочий стол\1 сентября\P1010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4357718" cy="3643338"/>
          </a:xfrm>
          <a:prstGeom prst="rect">
            <a:avLst/>
          </a:prstGeom>
          <a:noFill/>
        </p:spPr>
      </p:pic>
      <p:pic>
        <p:nvPicPr>
          <p:cNvPr id="6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7" name="Рисунок 6" descr="D:\Мои документы\Microsoft Office\CLIPART\PUB60COR\J0295069.WM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"/>
            <a:ext cx="1639887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/>
              <a:t>Педагогические династии</a:t>
            </a:r>
            <a:endParaRPr lang="ru-RU" sz="4000" b="1" i="1" dirty="0"/>
          </a:p>
        </p:txBody>
      </p:sp>
      <p:pic>
        <p:nvPicPr>
          <p:cNvPr id="4" name="Содержимое 3" descr="Изображение 1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586323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Молодое поколение прислушивается к советам  старших коллег</a:t>
            </a:r>
            <a:endParaRPr lang="ru-RU" sz="3600" b="1" i="1" dirty="0"/>
          </a:p>
        </p:txBody>
      </p:sp>
      <p:pic>
        <p:nvPicPr>
          <p:cNvPr id="4" name="Содержимое 3" descr="L:\для сжатия 2\P10100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6072230" cy="4286280"/>
          </a:xfrm>
          <a:prstGeom prst="rect">
            <a:avLst/>
          </a:prstGeom>
          <a:noFill/>
        </p:spPr>
      </p:pic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Documents and Settings\Администратор\Рабочий стол\презентация профуголка\спор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2234" y="1600200"/>
            <a:ext cx="3659532" cy="4525963"/>
          </a:xfrm>
          <a:prstGeom prst="rect">
            <a:avLst/>
          </a:prstGeom>
          <a:noFill/>
        </p:spPr>
      </p:pic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Чтобы чаще улыбаться,</a:t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нужно спортом заниматься!</a:t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0"/>
            <a:ext cx="1214446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Награда нашла победителей</a:t>
            </a:r>
            <a:endParaRPr lang="ru-RU" sz="3600" b="1" i="1" dirty="0"/>
          </a:p>
        </p:txBody>
      </p:sp>
      <p:pic>
        <p:nvPicPr>
          <p:cNvPr id="4" name="Picture 2" descr="K:\ПРОФСОЮЗ\ФОТО\спорт\P1010076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8" cy="4525963"/>
          </a:xfrm>
          <a:prstGeom prst="rect">
            <a:avLst/>
          </a:prstGeom>
          <a:noFill/>
        </p:spPr>
      </p:pic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Посещение драматического театра</a:t>
            </a:r>
            <a:endParaRPr lang="ru-RU" sz="3600" b="1" i="1" dirty="0"/>
          </a:p>
        </p:txBody>
      </p:sp>
      <p:pic>
        <p:nvPicPr>
          <p:cNvPr id="9218" name="Picture 2" descr="C:\Documents and Settings\Администратор\Рабочий стол\для Хитайленко\P10106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Мы лучше всех везде и во всем!</a:t>
            </a:r>
            <a:endParaRPr lang="ru-RU" b="1" i="1" dirty="0"/>
          </a:p>
        </p:txBody>
      </p:sp>
      <p:pic>
        <p:nvPicPr>
          <p:cNvPr id="4" name="Picture 2" descr="L:\13 апреля 2013 древонас\IMG_01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7654" y="1600200"/>
            <a:ext cx="7088692" cy="4525963"/>
          </a:xfrm>
          <a:prstGeom prst="rect">
            <a:avLst/>
          </a:prstGeom>
          <a:noFill/>
        </p:spPr>
      </p:pic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7170" name="Picture 2" descr="K:\ПРОФСОЮЗ\статьи\Посади дерево 13 апрел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857232"/>
            <a:ext cx="4572032" cy="5268931"/>
          </a:xfrm>
          <a:prstGeom prst="rect">
            <a:avLst/>
          </a:prstGeom>
          <a:noFill/>
        </p:spPr>
      </p:pic>
      <p:pic>
        <p:nvPicPr>
          <p:cNvPr id="6" name="Рисунок 5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52"/>
            <a:ext cx="16398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для Хитайленко\P1010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214423"/>
            <a:ext cx="6268140" cy="4885254"/>
          </a:xfrm>
          <a:prstGeom prst="rect">
            <a:avLst/>
          </a:prstGeom>
          <a:noFill/>
        </p:spPr>
      </p:pic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14446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Акция«Мы команда , мы  на связи»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К 23 Февраля и 8 Марта профсоюзная организация  сделала подарок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коллегам в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виде денежной суммы на телефон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p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332037"/>
            <a:ext cx="298743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Елена Ивановна\Рабочий стол\со сканера (04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8510" y="1600200"/>
            <a:ext cx="39669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7" name="Рисунок 6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52"/>
            <a:ext cx="16398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Обсуждение профессионального кодекса учителя</a:t>
            </a:r>
            <a:endParaRPr lang="ru-RU" sz="3600" b="1" i="1" dirty="0"/>
          </a:p>
        </p:txBody>
      </p:sp>
      <p:pic>
        <p:nvPicPr>
          <p:cNvPr id="1026" name="Picture 2" descr="K:\жбир\2014-03-13 10.55.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1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5" name="Рисунок 4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52"/>
            <a:ext cx="16398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8194" name="Picture 2" descr="K:\жбир\2014-03-13 10.56.5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1" y="1000108"/>
            <a:ext cx="6589208" cy="5126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ПРОФСОЮЗ – КОЛЛЕКТИВ,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КОЛЛЕКТИВ- ЭТО СИЛА 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БУДЕМ ВМЕСТЕ ТВОРИТЬ,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БУДЕМ ВМЕСТЕ – ЕДИНЫ!</a:t>
            </a:r>
            <a:endParaRPr lang="ru-RU" dirty="0"/>
          </a:p>
        </p:txBody>
      </p:sp>
      <p:pic>
        <p:nvPicPr>
          <p:cNvPr id="4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   «Если учитель имеет только любовь к делу,</a:t>
            </a:r>
            <a:br>
              <a:rPr lang="ru-RU" sz="2400" b="1" i="1" dirty="0" smtClean="0"/>
            </a:br>
            <a:r>
              <a:rPr lang="ru-RU" sz="2400" b="1" i="1" dirty="0" smtClean="0"/>
              <a:t>он будет хороший учитель. Если учитель имеет </a:t>
            </a:r>
            <a:br>
              <a:rPr lang="ru-RU" sz="2400" b="1" i="1" dirty="0" smtClean="0"/>
            </a:br>
            <a:r>
              <a:rPr lang="ru-RU" sz="2400" b="1" i="1" dirty="0" smtClean="0"/>
              <a:t>только любовь к ученику, как отец, мать, - он будет</a:t>
            </a:r>
            <a:br>
              <a:rPr lang="ru-RU" sz="2400" b="1" i="1" dirty="0" smtClean="0"/>
            </a:br>
            <a:r>
              <a:rPr lang="ru-RU" sz="2400" b="1" i="1" dirty="0" smtClean="0"/>
              <a:t>лучше того учителя, который прочел все книги,</a:t>
            </a:r>
            <a:br>
              <a:rPr lang="ru-RU" sz="2400" b="1" i="1" dirty="0" smtClean="0"/>
            </a:br>
            <a:r>
              <a:rPr lang="ru-RU" sz="2400" b="1" i="1" dirty="0" smtClean="0"/>
              <a:t>но не имеет любви ни к делу, ни к ученикам.</a:t>
            </a:r>
            <a:br>
              <a:rPr lang="ru-RU" sz="2400" b="1" i="1" dirty="0" smtClean="0"/>
            </a:br>
            <a:r>
              <a:rPr lang="ru-RU" sz="2400" b="1" i="1" dirty="0" smtClean="0"/>
              <a:t>Если учитель соединяет в себе любовь к делу и</a:t>
            </a:r>
            <a:br>
              <a:rPr lang="ru-RU" sz="2400" b="1" i="1" dirty="0" smtClean="0"/>
            </a:br>
            <a:r>
              <a:rPr lang="ru-RU" sz="2400" b="1" i="1" dirty="0" smtClean="0"/>
              <a:t>к ученикам, он - совершенный учитель»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Л.Н. Толстой</a:t>
            </a:r>
            <a:endParaRPr lang="ru-RU" sz="2400" i="1" dirty="0" smtClean="0"/>
          </a:p>
          <a:p>
            <a:endParaRPr lang="ru-RU" dirty="0"/>
          </a:p>
        </p:txBody>
      </p:sp>
      <p:pic>
        <p:nvPicPr>
          <p:cNvPr id="4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5" name="Рисунок 4" descr="D:\Мои документы\Microsoft Office\CLIPART\PUB60COR\J0295069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42853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 данной презентации представлен наглядный материал по направлениям: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1) Правовая работа;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2) Информационная работа;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3) Культурно-массовая работа;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4) Спортивная работа;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5) Традиции коллектива</a:t>
            </a:r>
          </a:p>
          <a:p>
            <a:endParaRPr lang="ru-RU" dirty="0"/>
          </a:p>
        </p:txBody>
      </p:sp>
      <p:pic>
        <p:nvPicPr>
          <p:cNvPr id="4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5" name="Рисунок 4" descr="D:\Мои документы\Microsoft Office\CLIPART\PUB60COR\J0295069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42853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Председатель профсоюзной организации МБОУ ЧСОШ №2</a:t>
            </a:r>
            <a:endParaRPr lang="ru-RU" sz="3200" b="1" i="1" dirty="0"/>
          </a:p>
        </p:txBody>
      </p:sp>
      <p:pic>
        <p:nvPicPr>
          <p:cNvPr id="2050" name="Picture 2" descr="C:\Documents and Settings\Администратор\Рабочий стол\для Хитайленко\со сканера (1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495" y="1600200"/>
            <a:ext cx="7183010" cy="4525963"/>
          </a:xfrm>
          <a:prstGeom prst="rect">
            <a:avLst/>
          </a:prstGeom>
          <a:noFill/>
        </p:spPr>
      </p:pic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6" name="Рисунок 5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1357289" cy="17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Администратор\Рабочий стол\презентация профуголка\со сканера (23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3439116" cy="4525963"/>
          </a:xfrm>
          <a:prstGeom prst="rect">
            <a:avLst/>
          </a:prstGeom>
          <a:noFill/>
        </p:spPr>
      </p:pic>
      <p:pic>
        <p:nvPicPr>
          <p:cNvPr id="5" name="Рисунок 4" descr="C:\Documents and Settings\Администратор\Рабочий стол\Семейные\со сканера (24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57298"/>
            <a:ext cx="3571900" cy="4357718"/>
          </a:xfrm>
          <a:prstGeom prst="rect">
            <a:avLst/>
          </a:prstGeom>
          <a:noFill/>
        </p:spPr>
      </p:pic>
      <p:pic>
        <p:nvPicPr>
          <p:cNvPr id="6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/>
              <a:t>Профсоюз – это такие же люди, как я и вы!</a:t>
            </a:r>
            <a:endParaRPr lang="ru-RU" sz="4000" b="1" i="1" dirty="0"/>
          </a:p>
        </p:txBody>
      </p:sp>
      <p:pic>
        <p:nvPicPr>
          <p:cNvPr id="3074" name="Picture 2" descr="C:\Documents and Settings\Администратор\Рабочий стол\для Хитайленко\P10101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14379"/>
          </a:xfrm>
        </p:spPr>
        <p:txBody>
          <a:bodyPr/>
          <a:lstStyle/>
          <a:p>
            <a:r>
              <a:rPr lang="ru-RU" sz="4000" b="1" i="1" dirty="0" smtClean="0"/>
              <a:t>Активная работа поощряется</a:t>
            </a:r>
            <a:endParaRPr lang="ru-RU" sz="4000" b="1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для Хитайленко\со сканера (16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38"/>
            <a:ext cx="7072362" cy="4856162"/>
          </a:xfrm>
          <a:prstGeom prst="rect">
            <a:avLst/>
          </a:prstGeom>
          <a:noFill/>
        </p:spPr>
      </p:pic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9" name="Рисунок 8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"/>
            <a:ext cx="150016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Горим везде, горим всегда, и не погаснем никогда!</a:t>
            </a:r>
            <a:endParaRPr lang="ru-RU" sz="3600" b="1" i="1" dirty="0"/>
          </a:p>
        </p:txBody>
      </p:sp>
      <p:pic>
        <p:nvPicPr>
          <p:cNvPr id="4" name="Picture 3" descr="C:\Documents and Settings\Администратор\Рабочий стол\для Хитайленко\со сканера (1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00200"/>
            <a:ext cx="6786610" cy="4900634"/>
          </a:xfrm>
          <a:prstGeom prst="rect">
            <a:avLst/>
          </a:prstGeom>
          <a:noFill/>
        </p:spPr>
      </p:pic>
      <p:pic>
        <p:nvPicPr>
          <p:cNvPr id="5" name="Picture 2" descr="K:\ПРОФСОЮЗ\эмблемы\ЭМБЛЕМА ШК №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094" y="5500702"/>
            <a:ext cx="1829906" cy="1357298"/>
          </a:xfrm>
          <a:prstGeom prst="rect">
            <a:avLst/>
          </a:prstGeom>
          <a:noFill/>
        </p:spPr>
      </p:pic>
      <p:pic>
        <p:nvPicPr>
          <p:cNvPr id="6" name="Рисунок 5" descr="D:\Мои документы\Microsoft Office\CLIPART\PUB60COR\J0295069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142852"/>
            <a:ext cx="1571636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142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«В копилку профсоюзного опыта»</vt:lpstr>
      <vt:lpstr>Слайд 2</vt:lpstr>
      <vt:lpstr>Слайд 3</vt:lpstr>
      <vt:lpstr>Слайд 4</vt:lpstr>
      <vt:lpstr>Председатель профсоюзной организации МБОУ ЧСОШ №2</vt:lpstr>
      <vt:lpstr>Слайд 6</vt:lpstr>
      <vt:lpstr>Профсоюз – это такие же люди, как я и вы!</vt:lpstr>
      <vt:lpstr>Активная работа поощряется</vt:lpstr>
      <vt:lpstr>Горим везде, горим всегда, и не погаснем никогда!</vt:lpstr>
      <vt:lpstr>Мир пожилых – особый мир!</vt:lpstr>
      <vt:lpstr>Педагогические династии</vt:lpstr>
      <vt:lpstr>Молодое поколение прислушивается к советам  старших коллег</vt:lpstr>
      <vt:lpstr> </vt:lpstr>
      <vt:lpstr>Награда нашла победителей</vt:lpstr>
      <vt:lpstr>Посещение драматического театра</vt:lpstr>
      <vt:lpstr>Мы лучше всех везде и во всем!</vt:lpstr>
      <vt:lpstr>Слайд 17</vt:lpstr>
      <vt:lpstr>Слайд 18</vt:lpstr>
      <vt:lpstr>Акция«Мы команда , мы  на связи» К 23 Февраля и 8 Марта профсоюзная организация  сделала подарок коллегам в виде денежной суммы на телефон!</vt:lpstr>
      <vt:lpstr>Обсуждение профессионального кодекса учителя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Admin</cp:lastModifiedBy>
  <cp:revision>29</cp:revision>
  <dcterms:created xsi:type="dcterms:W3CDTF">2012-05-08T20:01:29Z</dcterms:created>
  <dcterms:modified xsi:type="dcterms:W3CDTF">2014-03-18T13:20:50Z</dcterms:modified>
</cp:coreProperties>
</file>