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3" r:id="rId2"/>
    <p:sldId id="256" r:id="rId3"/>
    <p:sldId id="264" r:id="rId4"/>
    <p:sldId id="266" r:id="rId5"/>
    <p:sldId id="272" r:id="rId6"/>
    <p:sldId id="277" r:id="rId7"/>
    <p:sldId id="276" r:id="rId8"/>
    <p:sldId id="275" r:id="rId9"/>
    <p:sldId id="278" r:id="rId10"/>
    <p:sldId id="280" r:id="rId11"/>
    <p:sldId id="279" r:id="rId12"/>
    <p:sldId id="284" r:id="rId13"/>
    <p:sldId id="283" r:id="rId14"/>
    <p:sldId id="282" r:id="rId15"/>
    <p:sldId id="281" r:id="rId16"/>
    <p:sldId id="285" r:id="rId17"/>
    <p:sldId id="287" r:id="rId18"/>
    <p:sldId id="286" r:id="rId19"/>
    <p:sldId id="310" r:id="rId20"/>
    <p:sldId id="300" r:id="rId21"/>
    <p:sldId id="288" r:id="rId22"/>
    <p:sldId id="307" r:id="rId23"/>
    <p:sldId id="267" r:id="rId24"/>
    <p:sldId id="270" r:id="rId25"/>
    <p:sldId id="262" r:id="rId26"/>
    <p:sldId id="291" r:id="rId27"/>
    <p:sldId id="290" r:id="rId28"/>
    <p:sldId id="292" r:id="rId29"/>
    <p:sldId id="293" r:id="rId30"/>
    <p:sldId id="294" r:id="rId31"/>
    <p:sldId id="304" r:id="rId32"/>
    <p:sldId id="259" r:id="rId33"/>
    <p:sldId id="289" r:id="rId34"/>
    <p:sldId id="296" r:id="rId35"/>
    <p:sldId id="295" r:id="rId36"/>
    <p:sldId id="297" r:id="rId37"/>
    <p:sldId id="258" r:id="rId38"/>
    <p:sldId id="301" r:id="rId39"/>
    <p:sldId id="303" r:id="rId40"/>
    <p:sldId id="305" r:id="rId41"/>
    <p:sldId id="271" r:id="rId42"/>
    <p:sldId id="306" r:id="rId43"/>
    <p:sldId id="260" r:id="rId44"/>
    <p:sldId id="302" r:id="rId45"/>
    <p:sldId id="308" r:id="rId46"/>
    <p:sldId id="309" r:id="rId47"/>
    <p:sldId id="311" r:id="rId4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510" y="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B70E-B65A-4290-BC2A-37F7900D42EA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E8547-9287-4866-9333-D74A52AC10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B70E-B65A-4290-BC2A-37F7900D42EA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E8547-9287-4866-9333-D74A52AC10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B70E-B65A-4290-BC2A-37F7900D42EA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E8547-9287-4866-9333-D74A52AC10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B70E-B65A-4290-BC2A-37F7900D42EA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E8547-9287-4866-9333-D74A52AC10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B70E-B65A-4290-BC2A-37F7900D42EA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E8547-9287-4866-9333-D74A52AC10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B70E-B65A-4290-BC2A-37F7900D42EA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E8547-9287-4866-9333-D74A52AC10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B70E-B65A-4290-BC2A-37F7900D42EA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E8547-9287-4866-9333-D74A52AC10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B70E-B65A-4290-BC2A-37F7900D42EA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E8547-9287-4866-9333-D74A52AC10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B70E-B65A-4290-BC2A-37F7900D42EA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E8547-9287-4866-9333-D74A52AC10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B70E-B65A-4290-BC2A-37F7900D42EA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E8547-9287-4866-9333-D74A52AC10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B70E-B65A-4290-BC2A-37F7900D42EA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E8547-9287-4866-9333-D74A52AC10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BB70E-B65A-4290-BC2A-37F7900D42EA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E8547-9287-4866-9333-D74A52AC109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D:\Documents and Settings\Шудрик.76EB0367E80142A\Мои документы\Downloads\uchitel_goda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6417"/>
            <a:ext cx="9144000" cy="72032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Учитель года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714356"/>
            <a:ext cx="7429520" cy="5717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D:\Documents and Settings\Шудрик.76EB0367E80142A\Мои документы\Downloads\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Documents and Settings\Шудрик.76EB0367E80142A\Мои документы\Downloads\img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714356"/>
            <a:ext cx="7358082" cy="5518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Учитель года 2019 - ФОТО для закрытия конкурса\20190205_1014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71536" y="-357214"/>
            <a:ext cx="1065643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Учитель года 2019 - ФОТО для закрытия конкурса\20190205_1138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57214"/>
            <a:ext cx="1143004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Учитель года 2019 - ФОТО для закрытия конкурса\20190205_1205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17518" y="-357214"/>
            <a:ext cx="10261518" cy="67866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Учитель года 2019 - ФОТО для закрытия конкурса\20190205_1327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8512" y="-357214"/>
            <a:ext cx="937251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Учитель года 2019 - ФОТО для закрытия конкурса\20190206_0938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5513" y="-357214"/>
            <a:ext cx="9499513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:\Учитель года 2019 - ФОТО для закрытия конкурса\20190206_1014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57214"/>
            <a:ext cx="11023523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:\Учитель года 2019 - ФОТО для закрытия конкурса\20190206_1057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43172" y="-571528"/>
            <a:ext cx="12547534" cy="70579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:\Учитель года 2019 - ФОТО для закрытия конкурса\20190206_1202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44562" y="-500090"/>
            <a:ext cx="1038856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:\Учитель года 2019 - ФОТО для закрытия конкурса\20190206_1305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00230" y="-428652"/>
            <a:ext cx="12039488" cy="67722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:\Учитель года 2019 - ФОТО для закрытия конкурса\20190207_0842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98564" y="-1071594"/>
            <a:ext cx="10642564" cy="7572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F:\Учитель года 2019 - ФОТО для закрытия конкурса\20190207_1026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57214"/>
            <a:ext cx="1115052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F:\Учитель года 2019 - ФОТО для закрытия конкурса\20190207_0922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57214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F:\Учитель года 2019 - ФОТО для закрытия конкурса\20190207_1115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28652"/>
            <a:ext cx="1021560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F:\Учитель года 2019 - ФОТО для закрытия конкурса\20190207_1217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642521" cy="6858000"/>
          </a:xfrm>
          <a:prstGeom prst="rect">
            <a:avLst/>
          </a:prstGeom>
          <a:noFill/>
        </p:spPr>
      </p:pic>
      <p:pic>
        <p:nvPicPr>
          <p:cNvPr id="1026" name="Picture 2" descr="D:\Documents and Settings\Шудрик.76EB0367E80142A\Мои документы\Downloads\IMG-20190214-WA000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285916" y="-1428784"/>
            <a:ext cx="12192000" cy="9144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" y="4857760"/>
            <a:ext cx="54292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C0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Татарченко</a:t>
            </a:r>
            <a:r>
              <a:rPr lang="ru-RU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C0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Ольга Анатольевна,</a:t>
            </a:r>
          </a:p>
          <a:p>
            <a:pPr algn="ctr"/>
            <a:r>
              <a:rPr lang="ru-RU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C0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МБОУ Павловская ООШ.</a:t>
            </a:r>
            <a:endParaRPr lang="ru-RU" b="1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C0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s and Settings\Шудрик.76EB0367E80142A\Мои документы\Downloads\5e33723e06e6afb30ebc6d9b0b8ee24f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144000" cy="447198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4721662"/>
            <a:ext cx="864396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ru-RU" sz="3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УЧАСТНИКОВ КОНКУРСА </a:t>
            </a:r>
          </a:p>
          <a:p>
            <a:pPr algn="ctr"/>
            <a:r>
              <a:rPr lang="ru-RU" sz="3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«УЧИТЕЛЬ ГОДА – 2019»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F:\фото к закрытию\IMG_20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Documents and Settings\Шудрик.76EB0367E80142A\Мои документы\Downloads\df4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57266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8604"/>
            <a:ext cx="9072626" cy="5819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Documents and Settings\Шудрик.76EB0367E80142A\Мои документы\Downloads\img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0"/>
            <a:ext cx="64293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D:\Documents and Settings\Шудрик.76EB0367E80142A\Мои документы\Downloads\img-20150522150810-5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81000" y="0"/>
            <a:ext cx="9525000" cy="64150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F:\фото к закрытию\IMG_20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35663" y="0"/>
            <a:ext cx="9579663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F:\воспитатель года\IMG_20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787434" y="-4572056"/>
            <a:ext cx="21931434" cy="162790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F:\воспитатель года\IMG_20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401296" y="-4143428"/>
            <a:ext cx="19545296" cy="130301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F:\воспитатель года\IMG_20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857816" y="-3571924"/>
            <a:ext cx="20116800" cy="1341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F:\воспитатель года\IMG_20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57419" y="0"/>
            <a:ext cx="11001420" cy="8143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Documents and Settings\Шудрик.76EB0367E80142A\Мои документы\Downloads\ff51a8e6f21b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14509" y="-285776"/>
            <a:ext cx="10358509" cy="68833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736"/>
            <a:ext cx="7964994" cy="5429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10001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7030A0"/>
                </a:solidFill>
              </a:rPr>
              <a:t>НОМИНАЦИЯ </a:t>
            </a:r>
            <a:r>
              <a:rPr lang="ru-RU" b="1" dirty="0" smtClean="0">
                <a:solidFill>
                  <a:srgbClr val="7030A0"/>
                </a:solidFill>
              </a:rPr>
              <a:t>«УЧИТЕЛЬ ЗДОРОВЬЯ»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642910" y="2071678"/>
            <a:ext cx="7286676" cy="4384058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F:\фото к закрытию\IMG_20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00428" y="-2028772"/>
            <a:ext cx="13330158" cy="88867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F:\Новая папка (2)\IMG_203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501418" y="-4643494"/>
            <a:ext cx="19600245" cy="1263183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85720" y="642918"/>
            <a:ext cx="271464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Учитель физической культуры </a:t>
            </a:r>
          </a:p>
          <a:p>
            <a:pPr algn="ctr"/>
            <a:r>
              <a:rPr lang="ru-RU" sz="3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Змеев Иван </a:t>
            </a:r>
            <a:r>
              <a:rPr lang="ru-RU" sz="3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Иванович, МБОУ Мало-Лозовская ООШ.</a:t>
            </a:r>
            <a:endParaRPr lang="ru-RU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F:\Новая папка (2)\IMG_203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57882" y="-2500354"/>
            <a:ext cx="14930542" cy="1200158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143372" y="0"/>
            <a:ext cx="535785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ru-RU" sz="3600" b="1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ru-RU" sz="3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Учитель физической культуры </a:t>
            </a:r>
          </a:p>
          <a:p>
            <a:pPr algn="ctr"/>
            <a:r>
              <a:rPr lang="ru-RU" sz="3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Минаева Ольга Валерьевна, </a:t>
            </a:r>
          </a:p>
          <a:p>
            <a:pPr algn="ctr"/>
            <a:r>
              <a:rPr lang="ru-RU" sz="3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МБОУ Чертковская </a:t>
            </a:r>
          </a:p>
          <a:p>
            <a:pPr algn="ctr"/>
            <a:r>
              <a:rPr lang="ru-RU" sz="3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СОШ №2</a:t>
            </a:r>
            <a:endParaRPr lang="ru-RU" sz="36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F:\Новая папка (2)\IMG_19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64" y="-2428916"/>
            <a:ext cx="20788458" cy="1385897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642919"/>
            <a:ext cx="4000496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Учитель физической культуры </a:t>
            </a:r>
          </a:p>
          <a:p>
            <a:pPr algn="ctr"/>
            <a:r>
              <a:rPr lang="ru-RU" sz="40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Шкурат</a:t>
            </a:r>
            <a:r>
              <a:rPr lang="ru-RU" sz="40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Елена Евгеньевна, МБОУ Чертковская СОШ №1</a:t>
            </a:r>
            <a:endParaRPr lang="ru-RU" sz="40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462" y="144462"/>
            <a:ext cx="8713817" cy="653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85728"/>
            <a:ext cx="7072362" cy="6188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D:\Documents and Settings\Шудрик.76EB0367E80142A\Мои документы\Downloads\0068-068-Pozdravljaem-pobeditelej-konkurs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500042"/>
            <a:ext cx="7858148" cy="58936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Documents and Settings\Шудрик.76EB0367E80142A\Мои документы\Downloads\sm_fu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36" y="-285776"/>
            <a:ext cx="11430080" cy="7143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Documents and Settings\Шудрик.76EB0367E80142A\Мои документы\Downloads\pelika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-466725"/>
            <a:ext cx="6896121" cy="68961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Documents and Settings\Шудрик.76EB0367E80142A\Мои документы\Downloads\1-c850x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689"/>
            <a:ext cx="9144000" cy="68633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Documents and Settings\Шудрик.76EB0367E80142A\Мои документы\Downloads\img0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</p:spPr>
      </p:pic>
      <p:pic>
        <p:nvPicPr>
          <p:cNvPr id="5123" name="Picture 3" descr="D:\Documents and Settings\Шудрик.76EB0367E80142A\Мои документы\Downloads\pelika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4688" y="-466725"/>
            <a:ext cx="7793037" cy="7793038"/>
          </a:xfrm>
          <a:prstGeom prst="rect">
            <a:avLst/>
          </a:prstGeom>
          <a:noFill/>
        </p:spPr>
      </p:pic>
      <p:pic>
        <p:nvPicPr>
          <p:cNvPr id="5124" name="Picture 4" descr="D:\Documents and Settings\Шудрик.76EB0367E80142A\Мои документы\Downloads\1484829045_p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292377" cy="7143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ocuments and Settings\Шудрик.76EB0367E80142A\Мои документы\Downloads\Pozdravlayaem_s_pobedoj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642918"/>
            <a:ext cx="7358081" cy="57518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Documents and Settings\Шудрик.76EB0367E80142A\Мои документы\Downloads\3d7b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51" y="0"/>
            <a:ext cx="896544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Documents and Settings\Шудрик.76EB0367E80142A\Мои документы\Downloads\0060-060-S-pobedoj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428652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Documents and Settings\Шудрик.76EB0367E80142A\Мои документы\Downloads\df4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60" y="0"/>
            <a:ext cx="957266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9002633</TotalTime>
  <Words>53</Words>
  <Application>Microsoft Office PowerPoint</Application>
  <PresentationFormat>Экран (4:3)</PresentationFormat>
  <Paragraphs>17</Paragraphs>
  <Slides>47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48" baseType="lpstr">
      <vt:lpstr>Тема Office</vt:lpstr>
      <vt:lpstr>Слайд 1</vt:lpstr>
      <vt:lpstr>Учитель года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   НОМИНАЦИЯ «УЧИТЕЛЬ ЗДОРОВЬЯ»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</vt:vector>
  </TitlesOfParts>
  <Company>МОУ Чертковская СОШ № 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Учитель года</dc:title>
  <dc:creator>Шудрик Е.А.</dc:creator>
  <cp:lastModifiedBy>ЧСШ№1</cp:lastModifiedBy>
  <cp:revision>52</cp:revision>
  <dcterms:created xsi:type="dcterms:W3CDTF">2001-12-31T22:00:57Z</dcterms:created>
  <dcterms:modified xsi:type="dcterms:W3CDTF">2019-02-15T05:56:44Z</dcterms:modified>
</cp:coreProperties>
</file>