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56" r:id="rId3"/>
    <p:sldId id="264" r:id="rId4"/>
    <p:sldId id="266" r:id="rId5"/>
    <p:sldId id="272" r:id="rId6"/>
    <p:sldId id="277" r:id="rId7"/>
    <p:sldId id="276" r:id="rId8"/>
    <p:sldId id="275" r:id="rId9"/>
    <p:sldId id="278" r:id="rId10"/>
    <p:sldId id="280" r:id="rId11"/>
    <p:sldId id="279" r:id="rId12"/>
    <p:sldId id="284" r:id="rId13"/>
    <p:sldId id="283" r:id="rId14"/>
    <p:sldId id="282" r:id="rId15"/>
    <p:sldId id="281" r:id="rId16"/>
    <p:sldId id="285" r:id="rId17"/>
    <p:sldId id="287" r:id="rId18"/>
    <p:sldId id="286" r:id="rId19"/>
    <p:sldId id="310" r:id="rId20"/>
    <p:sldId id="300" r:id="rId21"/>
    <p:sldId id="288" r:id="rId22"/>
    <p:sldId id="307" r:id="rId23"/>
    <p:sldId id="267" r:id="rId24"/>
    <p:sldId id="270" r:id="rId25"/>
    <p:sldId id="262" r:id="rId26"/>
    <p:sldId id="291" r:id="rId27"/>
    <p:sldId id="290" r:id="rId28"/>
    <p:sldId id="292" r:id="rId29"/>
    <p:sldId id="293" r:id="rId30"/>
    <p:sldId id="294" r:id="rId31"/>
    <p:sldId id="304" r:id="rId32"/>
    <p:sldId id="259" r:id="rId33"/>
    <p:sldId id="289" r:id="rId34"/>
    <p:sldId id="296" r:id="rId35"/>
    <p:sldId id="295" r:id="rId36"/>
    <p:sldId id="297" r:id="rId37"/>
    <p:sldId id="258" r:id="rId38"/>
    <p:sldId id="301" r:id="rId39"/>
    <p:sldId id="303" r:id="rId40"/>
    <p:sldId id="305" r:id="rId41"/>
    <p:sldId id="271" r:id="rId42"/>
    <p:sldId id="306" r:id="rId43"/>
    <p:sldId id="260" r:id="rId44"/>
    <p:sldId id="302" r:id="rId45"/>
    <p:sldId id="308" r:id="rId46"/>
    <p:sldId id="309" r:id="rId47"/>
    <p:sldId id="31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10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BB70E-B65A-4290-BC2A-37F7900D42EA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E8547-9287-4866-9333-D74A52AC10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Documents and Settings\Шудрик.76EB0367E80142A\Мои документы\Downloads\uchitel_god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17"/>
            <a:ext cx="9144000" cy="7203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Учитель года 2019 - ФОТО для закрытия конкурса\20190206_101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110235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Учитель года 2019 - ФОТО для закрытия конкурса\20190206_105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72" y="-571528"/>
            <a:ext cx="12547534" cy="705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Учитель года 2019 - ФОТО для закрытия конкурса\20190206_12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4562" y="-500090"/>
            <a:ext cx="103885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Учитель года 2019 - ФОТО для закрытия конкурса\20190206_130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230" y="-428652"/>
            <a:ext cx="12039488" cy="6772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Учитель года 2019 - ФОТО для закрытия конкурса\20190207_084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564" y="-1071594"/>
            <a:ext cx="10642564" cy="7572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Учитель года 2019 - ФОТО для закрытия конкурса\20190207_102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111505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Учитель года 2019 - ФОТО для закрытия конкурса\20190207_092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Учитель года 2019 - ФОТО для закрытия конкурса\20190207_111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10215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Учитель года 2019 - ФОТО для закрытия конкурса\20190207_121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42521" cy="6858000"/>
          </a:xfrm>
          <a:prstGeom prst="rect">
            <a:avLst/>
          </a:prstGeom>
          <a:noFill/>
        </p:spPr>
      </p:pic>
      <p:pic>
        <p:nvPicPr>
          <p:cNvPr id="1026" name="Picture 2" descr="D:\Documents and Settings\Шудрик.76EB0367E80142A\Мои документы\Downloads\IMG-20190214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916" y="-1428784"/>
            <a:ext cx="12192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" y="4857760"/>
            <a:ext cx="5429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Татарченко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Ольга Анатольевна,</a:t>
            </a:r>
          </a:p>
          <a:p>
            <a:pPr algn="ctr"/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МБОУ Павловская ООШ.</a:t>
            </a:r>
            <a:endParaRPr lang="ru-RU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Шудрик.76EB0367E80142A\Мои документы\Downloads\5e33723e06e6afb30ebc6d9b0b8ee24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44719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721662"/>
            <a:ext cx="8643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УЧАСТНИКОВ КОНКУРСА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«УЧИТЕЛЬ ГОДА – 2019»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Учитель года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14356"/>
            <a:ext cx="7429520" cy="571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фото к закрытию\IMG_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 and Settings\Шудрик.76EB0367E80142A\Мои документы\Downloads\df4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072626" cy="5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s and Settings\Шудрик.76EB0367E80142A\Мои документы\Downloads\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0"/>
            <a:ext cx="6429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Documents and Settings\Шудрик.76EB0367E80142A\Мои документы\Downloads\img-20150522150810-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9525000" cy="6415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фото к закрытию\IMG_2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663" y="0"/>
            <a:ext cx="95796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воспитатель года\IMG_2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87434" y="-4572056"/>
            <a:ext cx="21931434" cy="16279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воспитатель года\IMG_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01296" y="-4143428"/>
            <a:ext cx="19545296" cy="13030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воспитатель года\IMG_2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7816" y="-3571924"/>
            <a:ext cx="20116800" cy="1341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Documents and Settings\Шудрик.76EB0367E80142A\Мои документы\Downloads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воспитатель года\IMG_2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7419" y="0"/>
            <a:ext cx="11001420" cy="8143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 and Settings\Шудрик.76EB0367E80142A\Мои документы\Downloads\ff51a8e6f21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509" y="-285776"/>
            <a:ext cx="10358509" cy="6883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796499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001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НОМИНАЦИЯ </a:t>
            </a:r>
            <a:r>
              <a:rPr lang="ru-RU" b="1" dirty="0" smtClean="0">
                <a:solidFill>
                  <a:srgbClr val="7030A0"/>
                </a:solidFill>
              </a:rPr>
              <a:t>«УЧИТЕЛЬ ЗДОРОВЬЯ»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42910" y="2071678"/>
            <a:ext cx="7286676" cy="438405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 к закрытию\IMG_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00428" y="-2028772"/>
            <a:ext cx="13330158" cy="8886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Новая папка (2)\IMG_2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01418" y="-4643494"/>
            <a:ext cx="19600245" cy="126318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642918"/>
            <a:ext cx="27146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Учитель физической культуры 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Змеев Иван </a:t>
            </a: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Иванович, МБОУ Мало-Лозовская ООШ.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Новая папка (2)\IMG_2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882" y="-2500354"/>
            <a:ext cx="14930542" cy="120015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43372" y="0"/>
            <a:ext cx="53578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Учитель физической культуры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Минаева Ольга Валерьевна,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МБОУ Чертковская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СОШ №2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Новая папка (2)\IMG_1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64" y="-2428916"/>
            <a:ext cx="20788458" cy="138589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42919"/>
            <a:ext cx="400049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Учитель физической культуры </a:t>
            </a:r>
          </a:p>
          <a:p>
            <a:pPr algn="ctr"/>
            <a:r>
              <a:rPr lang="ru-RU" sz="4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Шкурат</a:t>
            </a:r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Елена Евгеньевна, МБОУ Чертковская СОШ №1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713817" cy="6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5728"/>
            <a:ext cx="7072362" cy="618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Documents and Settings\Шудрик.76EB0367E80142A\Мои документы\Downloads\0068-068-Pozdravljaem-pobeditelej-konkurs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858148" cy="5893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 and Settings\Шудрик.76EB0367E80142A\Мои документы\Downloads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14356"/>
            <a:ext cx="7358082" cy="551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 and Settings\Шудрик.76EB0367E80142A\Мои документы\Downloads\sm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-285776"/>
            <a:ext cx="11430080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cuments and Settings\Шудрик.76EB0367E80142A\Мои документы\Downloads\pelik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-466725"/>
            <a:ext cx="6896121" cy="6896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 and Settings\Шудрик.76EB0367E80142A\Мои документы\Downloads\1-c85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89"/>
            <a:ext cx="9144000" cy="6863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 and Settings\Шудрик.76EB0367E80142A\Мои документы\Downloads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5123" name="Picture 3" descr="D:\Documents and Settings\Шудрик.76EB0367E80142A\Мои документы\Downloads\pelik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-466725"/>
            <a:ext cx="7793037" cy="7793038"/>
          </a:xfrm>
          <a:prstGeom prst="rect">
            <a:avLst/>
          </a:prstGeom>
          <a:noFill/>
        </p:spPr>
      </p:pic>
      <p:pic>
        <p:nvPicPr>
          <p:cNvPr id="5124" name="Picture 4" descr="D:\Documents and Settings\Шудрик.76EB0367E80142A\Мои документы\Downloads\1484829045_p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2377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Шудрик.76EB0367E80142A\Мои документы\Downloads\Pozdravlayaem_s_pobedo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358081" cy="5751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s and Settings\Шудрик.76EB0367E80142A\Мои документы\Downloads\3d7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51" y="0"/>
            <a:ext cx="89654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s and Settings\Шудрик.76EB0367E80142A\Мои документы\Downloads\0060-060-S-pobedo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5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 and Settings\Шудрик.76EB0367E80142A\Мои документы\Downloads\df4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читель года 2019 - ФОТО для закрытия конкурса\20190205_101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357214"/>
            <a:ext cx="106564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Учитель года 2019 - ФОТО для закрытия конкурса\20190205_113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114300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Учитель года 2019 - ФОТО для закрытия конкурса\20190205_12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7518" y="-357214"/>
            <a:ext cx="10261518" cy="6786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Учитель года 2019 - ФОТО для закрытия конкурса\20190205_132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512" y="-357214"/>
            <a:ext cx="93725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Учитель года 2019 - ФОТО для закрытия конкурса\20190206_09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513" y="-357214"/>
            <a:ext cx="94995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9002633</TotalTime>
  <Words>53</Words>
  <Application>Microsoft Office PowerPoint</Application>
  <PresentationFormat>Экран (4:3)</PresentationFormat>
  <Paragraphs>17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Учитель года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 НОМИНАЦИЯ «УЧИТЕЛЬ ЗДОРОВЬЯ»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МОУ Чертковская СОШ № 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Учитель года</dc:title>
  <dc:creator>Шудрик Е.А.</dc:creator>
  <cp:lastModifiedBy>ЧСШ№1</cp:lastModifiedBy>
  <cp:revision>52</cp:revision>
  <dcterms:created xsi:type="dcterms:W3CDTF">2001-12-31T22:00:57Z</dcterms:created>
  <dcterms:modified xsi:type="dcterms:W3CDTF">2019-02-15T05:56:44Z</dcterms:modified>
</cp:coreProperties>
</file>