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D884FF-2681-4548-AD63-4053E465E35E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C0EA53-97AC-4428-8A16-FBBF191902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257854" cy="3187278"/>
          </a:xfrm>
        </p:spPr>
        <p:txBody>
          <a:bodyPr/>
          <a:lstStyle/>
          <a:p>
            <a:r>
              <a:rPr lang="ru-RU" dirty="0" smtClean="0"/>
              <a:t>Профсоюзная организация </a:t>
            </a:r>
            <a:br>
              <a:rPr lang="ru-RU" dirty="0" smtClean="0"/>
            </a:br>
            <a:r>
              <a:rPr lang="ru-RU" dirty="0" smtClean="0"/>
              <a:t>МБОУ </a:t>
            </a:r>
            <a:r>
              <a:rPr lang="ru-RU" dirty="0" err="1" smtClean="0"/>
              <a:t>Сохрановская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539864"/>
            <a:ext cx="5683170" cy="1960838"/>
          </a:xfrm>
        </p:spPr>
        <p:txBody>
          <a:bodyPr/>
          <a:lstStyle/>
          <a:p>
            <a:r>
              <a:rPr lang="ru-RU" dirty="0" smtClean="0"/>
              <a:t>Конкурс коллажей «Трудовые будни молодого специалиста </a:t>
            </a:r>
            <a:r>
              <a:rPr lang="ru-RU" dirty="0" err="1" smtClean="0"/>
              <a:t>Григоренко</a:t>
            </a:r>
            <a:r>
              <a:rPr lang="ru-RU" dirty="0" smtClean="0"/>
              <a:t> В.В.»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5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_6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8981" cy="1928802"/>
          </a:xfrm>
          <a:prstGeom prst="rect">
            <a:avLst/>
          </a:prstGeom>
        </p:spPr>
      </p:pic>
      <p:pic>
        <p:nvPicPr>
          <p:cNvPr id="4" name="Рисунок 3" descr="IMG-20191106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3357554" cy="2518166"/>
          </a:xfrm>
          <a:prstGeom prst="rect">
            <a:avLst/>
          </a:prstGeom>
        </p:spPr>
      </p:pic>
      <p:pic>
        <p:nvPicPr>
          <p:cNvPr id="5" name="Рисунок 4" descr="IMG-20191002-WA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9835"/>
            <a:ext cx="3357554" cy="2518166"/>
          </a:xfrm>
          <a:prstGeom prst="rect">
            <a:avLst/>
          </a:prstGeom>
        </p:spPr>
      </p:pic>
      <p:pic>
        <p:nvPicPr>
          <p:cNvPr id="6" name="Рисунок 5" descr="IMG_8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5509" y="4429132"/>
            <a:ext cx="3238491" cy="2428868"/>
          </a:xfrm>
          <a:prstGeom prst="rect">
            <a:avLst/>
          </a:prstGeom>
        </p:spPr>
      </p:pic>
      <p:pic>
        <p:nvPicPr>
          <p:cNvPr id="7" name="Рисунок 6" descr="IMG-20191002-WA00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57694"/>
            <a:ext cx="3333739" cy="2500305"/>
          </a:xfrm>
          <a:prstGeom prst="rect">
            <a:avLst/>
          </a:prstGeom>
        </p:spPr>
      </p:pic>
      <p:pic>
        <p:nvPicPr>
          <p:cNvPr id="9" name="Рисунок 8" descr="IMG-20191004-WA00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822" y="2357430"/>
            <a:ext cx="3228178" cy="2105022"/>
          </a:xfrm>
          <a:prstGeom prst="rect">
            <a:avLst/>
          </a:prstGeom>
        </p:spPr>
      </p:pic>
      <p:pic>
        <p:nvPicPr>
          <p:cNvPr id="10" name="Рисунок 9" descr="IMG-20191106-WA000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3544" y="0"/>
            <a:ext cx="3020456" cy="2357430"/>
          </a:xfrm>
          <a:prstGeom prst="rect">
            <a:avLst/>
          </a:prstGeom>
        </p:spPr>
      </p:pic>
      <p:pic>
        <p:nvPicPr>
          <p:cNvPr id="11" name="Рисунок 10" descr="IMG_690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8926" y="4357694"/>
            <a:ext cx="3149217" cy="25003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928802"/>
            <a:ext cx="34198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здоровья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57694"/>
            <a:ext cx="27860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отряда ЮИД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4357694"/>
            <a:ext cx="2634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математики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35333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со школьным сайтом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4911" y="214290"/>
            <a:ext cx="27590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«Чистый двор»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2401" y="2428868"/>
            <a:ext cx="30315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Классная мама 5 класса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6211669"/>
            <a:ext cx="2228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выпускники-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гордость!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0"/>
            <a:ext cx="20056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Григоренко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Виктория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Владимировна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41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Профсоюзная организация  МБОУ Сохрановская СОШ</vt:lpstr>
      <vt:lpstr>Слайд 2</vt:lpstr>
    </vt:vector>
  </TitlesOfParts>
  <Company>МБОУ Сохрановская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Информатика</dc:creator>
  <cp:lastModifiedBy>Информатика</cp:lastModifiedBy>
  <cp:revision>4</cp:revision>
  <dcterms:created xsi:type="dcterms:W3CDTF">2019-11-06T07:57:24Z</dcterms:created>
  <dcterms:modified xsi:type="dcterms:W3CDTF">2019-11-06T08:34:19Z</dcterms:modified>
</cp:coreProperties>
</file>