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«Трудовые будни»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Маньковская СОШ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Супрунец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Анна Алексеевна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70207_110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52400"/>
            <a:ext cx="2844800" cy="1600200"/>
          </a:xfrm>
          <a:prstGeom prst="rect">
            <a:avLst/>
          </a:prstGeom>
        </p:spPr>
      </p:pic>
      <p:pic>
        <p:nvPicPr>
          <p:cNvPr id="7" name="Рисунок 6" descr="20180504_094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52400"/>
            <a:ext cx="2810933" cy="1581150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905000"/>
            <a:ext cx="1981200" cy="3522134"/>
          </a:xfrm>
          <a:prstGeom prst="rect">
            <a:avLst/>
          </a:prstGeom>
        </p:spPr>
      </p:pic>
      <p:pic>
        <p:nvPicPr>
          <p:cNvPr id="9" name="Рисунок 8" descr="IMG_20181207_2055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286000"/>
            <a:ext cx="3251582" cy="2057400"/>
          </a:xfrm>
          <a:prstGeom prst="rect">
            <a:avLst/>
          </a:prstGeom>
        </p:spPr>
      </p:pic>
      <p:pic>
        <p:nvPicPr>
          <p:cNvPr id="10" name="Рисунок 9" descr="IMG-20190412-WA00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3733800"/>
            <a:ext cx="1905000" cy="2540000"/>
          </a:xfrm>
          <a:prstGeom prst="rect">
            <a:avLst/>
          </a:prstGeom>
        </p:spPr>
      </p:pic>
      <p:pic>
        <p:nvPicPr>
          <p:cNvPr id="11" name="Рисунок 10" descr="P30619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800" y="4495800"/>
            <a:ext cx="1657350" cy="2209800"/>
          </a:xfrm>
          <a:prstGeom prst="rect">
            <a:avLst/>
          </a:prstGeom>
        </p:spPr>
      </p:pic>
      <p:pic>
        <p:nvPicPr>
          <p:cNvPr id="12" name="Рисунок 11" descr="P40748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8800" y="1828800"/>
            <a:ext cx="2794870" cy="2114245"/>
          </a:xfrm>
          <a:prstGeom prst="rect">
            <a:avLst/>
          </a:prstGeom>
        </p:spPr>
      </p:pic>
      <p:pic>
        <p:nvPicPr>
          <p:cNvPr id="13" name="Рисунок 12" descr="P919077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47800" y="4419600"/>
            <a:ext cx="1930400" cy="1447800"/>
          </a:xfrm>
          <a:prstGeom prst="rect">
            <a:avLst/>
          </a:prstGeom>
        </p:spPr>
      </p:pic>
      <p:pic>
        <p:nvPicPr>
          <p:cNvPr id="14" name="Рисунок 13" descr="20191029_14405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" y="0"/>
            <a:ext cx="1295400" cy="23029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«Трудовые будни»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Ученик</cp:lastModifiedBy>
  <cp:revision>8</cp:revision>
  <dcterms:created xsi:type="dcterms:W3CDTF">2013-10-20T14:43:13Z</dcterms:created>
  <dcterms:modified xsi:type="dcterms:W3CDTF">2019-10-30T06:34:54Z</dcterms:modified>
</cp:coreProperties>
</file>